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23" r:id="rId4"/>
    <p:sldId id="324" r:id="rId5"/>
    <p:sldId id="325" r:id="rId6"/>
    <p:sldId id="269" r:id="rId7"/>
    <p:sldId id="270" r:id="rId8"/>
    <p:sldId id="271" r:id="rId9"/>
    <p:sldId id="326" r:id="rId10"/>
    <p:sldId id="327" r:id="rId11"/>
    <p:sldId id="328" r:id="rId12"/>
    <p:sldId id="273" r:id="rId13"/>
    <p:sldId id="272" r:id="rId14"/>
    <p:sldId id="301" r:id="rId15"/>
    <p:sldId id="320" r:id="rId16"/>
    <p:sldId id="322" r:id="rId17"/>
    <p:sldId id="319" r:id="rId18"/>
    <p:sldId id="28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643390F-B2EE-45BD-80DA-115883DAC6E9}" v="1" dt="2021-09-11T14:18:37.2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0" autoAdjust="0"/>
    <p:restoredTop sz="94660"/>
  </p:normalViewPr>
  <p:slideViewPr>
    <p:cSldViewPr snapToGrid="0">
      <p:cViewPr varScale="1">
        <p:scale>
          <a:sx n="125" d="100"/>
          <a:sy n="125" d="100"/>
        </p:scale>
        <p:origin x="36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i Filer" userId="68e2593b-8bd0-4a60-b581-e61018ebde45" providerId="ADAL" clId="{7E6BB037-A236-480A-9573-120AF58A6E91}"/>
    <pc:docChg chg="custSel addSld delSld modSld sldOrd">
      <pc:chgData name="Ali Filer" userId="68e2593b-8bd0-4a60-b581-e61018ebde45" providerId="ADAL" clId="{7E6BB037-A236-480A-9573-120AF58A6E91}" dt="2021-08-20T10:03:52.582" v="757" actId="20577"/>
      <pc:docMkLst>
        <pc:docMk/>
      </pc:docMkLst>
      <pc:sldChg chg="modSp mod">
        <pc:chgData name="Ali Filer" userId="68e2593b-8bd0-4a60-b581-e61018ebde45" providerId="ADAL" clId="{7E6BB037-A236-480A-9573-120AF58A6E91}" dt="2021-08-20T10:03:52.582" v="757" actId="20577"/>
        <pc:sldMkLst>
          <pc:docMk/>
          <pc:sldMk cId="1949242583" sldId="256"/>
        </pc:sldMkLst>
        <pc:spChg chg="mod">
          <ac:chgData name="Ali Filer" userId="68e2593b-8bd0-4a60-b581-e61018ebde45" providerId="ADAL" clId="{7E6BB037-A236-480A-9573-120AF58A6E91}" dt="2021-08-20T10:03:52.582" v="757" actId="20577"/>
          <ac:spMkLst>
            <pc:docMk/>
            <pc:sldMk cId="1949242583" sldId="256"/>
            <ac:spMk id="5" creationId="{0CA96221-E7DA-4162-AF2C-5DE3ECBCCAB2}"/>
          </ac:spMkLst>
        </pc:spChg>
      </pc:sldChg>
      <pc:sldChg chg="modSp mod">
        <pc:chgData name="Ali Filer" userId="68e2593b-8bd0-4a60-b581-e61018ebde45" providerId="ADAL" clId="{7E6BB037-A236-480A-9573-120AF58A6E91}" dt="2021-08-20T09:32:32.798" v="31" actId="14100"/>
        <pc:sldMkLst>
          <pc:docMk/>
          <pc:sldMk cId="2066654252" sldId="257"/>
        </pc:sldMkLst>
        <pc:spChg chg="mod">
          <ac:chgData name="Ali Filer" userId="68e2593b-8bd0-4a60-b581-e61018ebde45" providerId="ADAL" clId="{7E6BB037-A236-480A-9573-120AF58A6E91}" dt="2021-08-20T09:32:32.798" v="31" actId="14100"/>
          <ac:spMkLst>
            <pc:docMk/>
            <pc:sldMk cId="2066654252" sldId="257"/>
            <ac:spMk id="4" creationId="{1384A92A-2FF2-4206-B0AA-82312CF8FACE}"/>
          </ac:spMkLst>
        </pc:spChg>
      </pc:sldChg>
      <pc:sldChg chg="addSp delSp modSp mod">
        <pc:chgData name="Ali Filer" userId="68e2593b-8bd0-4a60-b581-e61018ebde45" providerId="ADAL" clId="{7E6BB037-A236-480A-9573-120AF58A6E91}" dt="2021-08-20T09:50:46.400" v="481" actId="255"/>
        <pc:sldMkLst>
          <pc:docMk/>
          <pc:sldMk cId="748874124" sldId="272"/>
        </pc:sldMkLst>
        <pc:spChg chg="del mod">
          <ac:chgData name="Ali Filer" userId="68e2593b-8bd0-4a60-b581-e61018ebde45" providerId="ADAL" clId="{7E6BB037-A236-480A-9573-120AF58A6E91}" dt="2021-08-20T09:50:04.965" v="469"/>
          <ac:spMkLst>
            <pc:docMk/>
            <pc:sldMk cId="748874124" sldId="272"/>
            <ac:spMk id="5" creationId="{9AF37F83-1ECF-4B2D-96FC-7C98315D79E1}"/>
          </ac:spMkLst>
        </pc:spChg>
        <pc:spChg chg="add mod">
          <ac:chgData name="Ali Filer" userId="68e2593b-8bd0-4a60-b581-e61018ebde45" providerId="ADAL" clId="{7E6BB037-A236-480A-9573-120AF58A6E91}" dt="2021-08-20T09:50:24.251" v="474" actId="122"/>
          <ac:spMkLst>
            <pc:docMk/>
            <pc:sldMk cId="748874124" sldId="272"/>
            <ac:spMk id="6" creationId="{365551DD-CDC1-47C5-9E9C-DE2616EE8638}"/>
          </ac:spMkLst>
        </pc:spChg>
        <pc:spChg chg="add mod">
          <ac:chgData name="Ali Filer" userId="68e2593b-8bd0-4a60-b581-e61018ebde45" providerId="ADAL" clId="{7E6BB037-A236-480A-9573-120AF58A6E91}" dt="2021-08-20T09:50:46.400" v="481" actId="255"/>
          <ac:spMkLst>
            <pc:docMk/>
            <pc:sldMk cId="748874124" sldId="272"/>
            <ac:spMk id="8" creationId="{B89FFD51-B807-42B3-9259-108FFACF934E}"/>
          </ac:spMkLst>
        </pc:spChg>
      </pc:sldChg>
      <pc:sldChg chg="ord">
        <pc:chgData name="Ali Filer" userId="68e2593b-8bd0-4a60-b581-e61018ebde45" providerId="ADAL" clId="{7E6BB037-A236-480A-9573-120AF58A6E91}" dt="2021-08-20T09:49:38.498" v="465"/>
        <pc:sldMkLst>
          <pc:docMk/>
          <pc:sldMk cId="354805434" sldId="273"/>
        </pc:sldMkLst>
      </pc:sldChg>
      <pc:sldChg chg="del">
        <pc:chgData name="Ali Filer" userId="68e2593b-8bd0-4a60-b581-e61018ebde45" providerId="ADAL" clId="{7E6BB037-A236-480A-9573-120AF58A6E91}" dt="2021-08-20T09:52:24.980" v="491" actId="2696"/>
        <pc:sldMkLst>
          <pc:docMk/>
          <pc:sldMk cId="2657025121" sldId="275"/>
        </pc:sldMkLst>
      </pc:sldChg>
      <pc:sldChg chg="del">
        <pc:chgData name="Ali Filer" userId="68e2593b-8bd0-4a60-b581-e61018ebde45" providerId="ADAL" clId="{7E6BB037-A236-480A-9573-120AF58A6E91}" dt="2021-08-20T09:51:31.626" v="486" actId="2696"/>
        <pc:sldMkLst>
          <pc:docMk/>
          <pc:sldMk cId="1568461366" sldId="300"/>
        </pc:sldMkLst>
      </pc:sldChg>
      <pc:sldChg chg="ord">
        <pc:chgData name="Ali Filer" userId="68e2593b-8bd0-4a60-b581-e61018ebde45" providerId="ADAL" clId="{7E6BB037-A236-480A-9573-120AF58A6E91}" dt="2021-08-20T09:51:10.734" v="483"/>
        <pc:sldMkLst>
          <pc:docMk/>
          <pc:sldMk cId="3551285551" sldId="301"/>
        </pc:sldMkLst>
      </pc:sldChg>
      <pc:sldChg chg="del">
        <pc:chgData name="Ali Filer" userId="68e2593b-8bd0-4a60-b581-e61018ebde45" providerId="ADAL" clId="{7E6BB037-A236-480A-9573-120AF58A6E91}" dt="2021-08-20T09:51:53.725" v="487" actId="2696"/>
        <pc:sldMkLst>
          <pc:docMk/>
          <pc:sldMk cId="1277159815" sldId="302"/>
        </pc:sldMkLst>
      </pc:sldChg>
      <pc:sldChg chg="del">
        <pc:chgData name="Ali Filer" userId="68e2593b-8bd0-4a60-b581-e61018ebde45" providerId="ADAL" clId="{7E6BB037-A236-480A-9573-120AF58A6E91}" dt="2021-08-20T09:51:53.725" v="487" actId="2696"/>
        <pc:sldMkLst>
          <pc:docMk/>
          <pc:sldMk cId="3581396454" sldId="303"/>
        </pc:sldMkLst>
      </pc:sldChg>
      <pc:sldChg chg="del">
        <pc:chgData name="Ali Filer" userId="68e2593b-8bd0-4a60-b581-e61018ebde45" providerId="ADAL" clId="{7E6BB037-A236-480A-9573-120AF58A6E91}" dt="2021-08-20T09:51:53.725" v="487" actId="2696"/>
        <pc:sldMkLst>
          <pc:docMk/>
          <pc:sldMk cId="2325077058" sldId="304"/>
        </pc:sldMkLst>
      </pc:sldChg>
      <pc:sldChg chg="del">
        <pc:chgData name="Ali Filer" userId="68e2593b-8bd0-4a60-b581-e61018ebde45" providerId="ADAL" clId="{7E6BB037-A236-480A-9573-120AF58A6E91}" dt="2021-08-20T09:51:53.725" v="487" actId="2696"/>
        <pc:sldMkLst>
          <pc:docMk/>
          <pc:sldMk cId="698655094" sldId="305"/>
        </pc:sldMkLst>
      </pc:sldChg>
      <pc:sldChg chg="del">
        <pc:chgData name="Ali Filer" userId="68e2593b-8bd0-4a60-b581-e61018ebde45" providerId="ADAL" clId="{7E6BB037-A236-480A-9573-120AF58A6E91}" dt="2021-08-20T09:51:53.725" v="487" actId="2696"/>
        <pc:sldMkLst>
          <pc:docMk/>
          <pc:sldMk cId="1903604629" sldId="306"/>
        </pc:sldMkLst>
      </pc:sldChg>
      <pc:sldChg chg="del">
        <pc:chgData name="Ali Filer" userId="68e2593b-8bd0-4a60-b581-e61018ebde45" providerId="ADAL" clId="{7E6BB037-A236-480A-9573-120AF58A6E91}" dt="2021-08-20T09:52:08.393" v="488" actId="2696"/>
        <pc:sldMkLst>
          <pc:docMk/>
          <pc:sldMk cId="4137247072" sldId="307"/>
        </pc:sldMkLst>
      </pc:sldChg>
      <pc:sldChg chg="del">
        <pc:chgData name="Ali Filer" userId="68e2593b-8bd0-4a60-b581-e61018ebde45" providerId="ADAL" clId="{7E6BB037-A236-480A-9573-120AF58A6E91}" dt="2021-08-20T09:52:08.393" v="488" actId="2696"/>
        <pc:sldMkLst>
          <pc:docMk/>
          <pc:sldMk cId="60861984" sldId="308"/>
        </pc:sldMkLst>
      </pc:sldChg>
      <pc:sldChg chg="del">
        <pc:chgData name="Ali Filer" userId="68e2593b-8bd0-4a60-b581-e61018ebde45" providerId="ADAL" clId="{7E6BB037-A236-480A-9573-120AF58A6E91}" dt="2021-08-20T09:52:08.393" v="488" actId="2696"/>
        <pc:sldMkLst>
          <pc:docMk/>
          <pc:sldMk cId="1898042090" sldId="309"/>
        </pc:sldMkLst>
      </pc:sldChg>
      <pc:sldChg chg="del">
        <pc:chgData name="Ali Filer" userId="68e2593b-8bd0-4a60-b581-e61018ebde45" providerId="ADAL" clId="{7E6BB037-A236-480A-9573-120AF58A6E91}" dt="2021-08-20T09:52:08.393" v="488" actId="2696"/>
        <pc:sldMkLst>
          <pc:docMk/>
          <pc:sldMk cId="3918921428" sldId="310"/>
        </pc:sldMkLst>
      </pc:sldChg>
      <pc:sldChg chg="del">
        <pc:chgData name="Ali Filer" userId="68e2593b-8bd0-4a60-b581-e61018ebde45" providerId="ADAL" clId="{7E6BB037-A236-480A-9573-120AF58A6E91}" dt="2021-08-20T09:52:08.393" v="488" actId="2696"/>
        <pc:sldMkLst>
          <pc:docMk/>
          <pc:sldMk cId="2855922068" sldId="311"/>
        </pc:sldMkLst>
      </pc:sldChg>
      <pc:sldChg chg="del">
        <pc:chgData name="Ali Filer" userId="68e2593b-8bd0-4a60-b581-e61018ebde45" providerId="ADAL" clId="{7E6BB037-A236-480A-9573-120AF58A6E91}" dt="2021-08-20T09:52:12.907" v="489" actId="2696"/>
        <pc:sldMkLst>
          <pc:docMk/>
          <pc:sldMk cId="3345868362" sldId="312"/>
        </pc:sldMkLst>
      </pc:sldChg>
      <pc:sldChg chg="del">
        <pc:chgData name="Ali Filer" userId="68e2593b-8bd0-4a60-b581-e61018ebde45" providerId="ADAL" clId="{7E6BB037-A236-480A-9573-120AF58A6E91}" dt="2021-08-20T09:52:12.907" v="489" actId="2696"/>
        <pc:sldMkLst>
          <pc:docMk/>
          <pc:sldMk cId="4074805962" sldId="313"/>
        </pc:sldMkLst>
      </pc:sldChg>
      <pc:sldChg chg="del">
        <pc:chgData name="Ali Filer" userId="68e2593b-8bd0-4a60-b581-e61018ebde45" providerId="ADAL" clId="{7E6BB037-A236-480A-9573-120AF58A6E91}" dt="2021-08-20T09:52:12.907" v="489" actId="2696"/>
        <pc:sldMkLst>
          <pc:docMk/>
          <pc:sldMk cId="2196990564" sldId="314"/>
        </pc:sldMkLst>
      </pc:sldChg>
      <pc:sldChg chg="del">
        <pc:chgData name="Ali Filer" userId="68e2593b-8bd0-4a60-b581-e61018ebde45" providerId="ADAL" clId="{7E6BB037-A236-480A-9573-120AF58A6E91}" dt="2021-08-20T09:52:12.907" v="489" actId="2696"/>
        <pc:sldMkLst>
          <pc:docMk/>
          <pc:sldMk cId="1535278514" sldId="315"/>
        </pc:sldMkLst>
      </pc:sldChg>
      <pc:sldChg chg="del">
        <pc:chgData name="Ali Filer" userId="68e2593b-8bd0-4a60-b581-e61018ebde45" providerId="ADAL" clId="{7E6BB037-A236-480A-9573-120AF58A6E91}" dt="2021-08-20T09:52:19.552" v="490" actId="2696"/>
        <pc:sldMkLst>
          <pc:docMk/>
          <pc:sldMk cId="612662279" sldId="316"/>
        </pc:sldMkLst>
      </pc:sldChg>
      <pc:sldChg chg="del">
        <pc:chgData name="Ali Filer" userId="68e2593b-8bd0-4a60-b581-e61018ebde45" providerId="ADAL" clId="{7E6BB037-A236-480A-9573-120AF58A6E91}" dt="2021-08-20T09:52:19.552" v="490" actId="2696"/>
        <pc:sldMkLst>
          <pc:docMk/>
          <pc:sldMk cId="2212493601" sldId="317"/>
        </pc:sldMkLst>
      </pc:sldChg>
      <pc:sldChg chg="del">
        <pc:chgData name="Ali Filer" userId="68e2593b-8bd0-4a60-b581-e61018ebde45" providerId="ADAL" clId="{7E6BB037-A236-480A-9573-120AF58A6E91}" dt="2021-08-20T09:52:19.552" v="490" actId="2696"/>
        <pc:sldMkLst>
          <pc:docMk/>
          <pc:sldMk cId="4007854777" sldId="318"/>
        </pc:sldMkLst>
      </pc:sldChg>
      <pc:sldChg chg="addSp modSp mod">
        <pc:chgData name="Ali Filer" userId="68e2593b-8bd0-4a60-b581-e61018ebde45" providerId="ADAL" clId="{7E6BB037-A236-480A-9573-120AF58A6E91}" dt="2021-08-20T09:56:06.929" v="594" actId="1076"/>
        <pc:sldMkLst>
          <pc:docMk/>
          <pc:sldMk cId="2455423204" sldId="319"/>
        </pc:sldMkLst>
        <pc:spChg chg="mod">
          <ac:chgData name="Ali Filer" userId="68e2593b-8bd0-4a60-b581-e61018ebde45" providerId="ADAL" clId="{7E6BB037-A236-480A-9573-120AF58A6E91}" dt="2021-08-20T09:56:00.308" v="592" actId="1076"/>
          <ac:spMkLst>
            <pc:docMk/>
            <pc:sldMk cId="2455423204" sldId="319"/>
            <ac:spMk id="3" creationId="{0391159A-3DE0-40B1-B7B0-BB7B6F1BBDBA}"/>
          </ac:spMkLst>
        </pc:spChg>
        <pc:spChg chg="add mod">
          <ac:chgData name="Ali Filer" userId="68e2593b-8bd0-4a60-b581-e61018ebde45" providerId="ADAL" clId="{7E6BB037-A236-480A-9573-120AF58A6E91}" dt="2021-08-20T09:56:06.929" v="594" actId="1076"/>
          <ac:spMkLst>
            <pc:docMk/>
            <pc:sldMk cId="2455423204" sldId="319"/>
            <ac:spMk id="6" creationId="{5001B2E7-C6C2-4D0B-8316-C70E42694FD0}"/>
          </ac:spMkLst>
        </pc:spChg>
        <pc:picChg chg="add mod modCrop">
          <ac:chgData name="Ali Filer" userId="68e2593b-8bd0-4a60-b581-e61018ebde45" providerId="ADAL" clId="{7E6BB037-A236-480A-9573-120AF58A6E91}" dt="2021-08-20T09:54:37.974" v="571" actId="732"/>
          <ac:picMkLst>
            <pc:docMk/>
            <pc:sldMk cId="2455423204" sldId="319"/>
            <ac:picMk id="7" creationId="{4F492519-76BA-4A58-A8C5-D85A24A79B9D}"/>
          </ac:picMkLst>
        </pc:picChg>
      </pc:sldChg>
      <pc:sldChg chg="ord">
        <pc:chgData name="Ali Filer" userId="68e2593b-8bd0-4a60-b581-e61018ebde45" providerId="ADAL" clId="{7E6BB037-A236-480A-9573-120AF58A6E91}" dt="2021-08-20T09:51:20.522" v="485"/>
        <pc:sldMkLst>
          <pc:docMk/>
          <pc:sldMk cId="3195922539" sldId="320"/>
        </pc:sldMkLst>
      </pc:sldChg>
      <pc:sldChg chg="del">
        <pc:chgData name="Ali Filer" userId="68e2593b-8bd0-4a60-b581-e61018ebde45" providerId="ADAL" clId="{7E6BB037-A236-480A-9573-120AF58A6E91}" dt="2021-08-20T09:51:53.725" v="487" actId="2696"/>
        <pc:sldMkLst>
          <pc:docMk/>
          <pc:sldMk cId="1751582191" sldId="321"/>
        </pc:sldMkLst>
      </pc:sldChg>
      <pc:sldChg chg="addSp modSp new mod">
        <pc:chgData name="Ali Filer" userId="68e2593b-8bd0-4a60-b581-e61018ebde45" providerId="ADAL" clId="{7E6BB037-A236-480A-9573-120AF58A6E91}" dt="2021-08-20T09:34:41.732" v="59" actId="1076"/>
        <pc:sldMkLst>
          <pc:docMk/>
          <pc:sldMk cId="587062132" sldId="323"/>
        </pc:sldMkLst>
        <pc:spChg chg="add mod">
          <ac:chgData name="Ali Filer" userId="68e2593b-8bd0-4a60-b581-e61018ebde45" providerId="ADAL" clId="{7E6BB037-A236-480A-9573-120AF58A6E91}" dt="2021-08-20T09:34:18.811" v="54" actId="20577"/>
          <ac:spMkLst>
            <pc:docMk/>
            <pc:sldMk cId="587062132" sldId="323"/>
            <ac:spMk id="5" creationId="{593F2496-784F-4620-84BB-E48FAFF48EE3}"/>
          </ac:spMkLst>
        </pc:spChg>
        <pc:picChg chg="add mod modCrop">
          <ac:chgData name="Ali Filer" userId="68e2593b-8bd0-4a60-b581-e61018ebde45" providerId="ADAL" clId="{7E6BB037-A236-480A-9573-120AF58A6E91}" dt="2021-08-20T09:34:04.839" v="50" actId="1076"/>
          <ac:picMkLst>
            <pc:docMk/>
            <pc:sldMk cId="587062132" sldId="323"/>
            <ac:picMk id="3" creationId="{86242026-352C-4853-B1D5-C96CE87CEF40}"/>
          </ac:picMkLst>
        </pc:picChg>
        <pc:picChg chg="add mod">
          <ac:chgData name="Ali Filer" userId="68e2593b-8bd0-4a60-b581-e61018ebde45" providerId="ADAL" clId="{7E6BB037-A236-480A-9573-120AF58A6E91}" dt="2021-08-20T09:34:41.732" v="59" actId="1076"/>
          <ac:picMkLst>
            <pc:docMk/>
            <pc:sldMk cId="587062132" sldId="323"/>
            <ac:picMk id="7" creationId="{EC572DBF-EE88-4FAA-AA48-30273B80201D}"/>
          </ac:picMkLst>
        </pc:picChg>
      </pc:sldChg>
      <pc:sldChg chg="addSp modSp new mod">
        <pc:chgData name="Ali Filer" userId="68e2593b-8bd0-4a60-b581-e61018ebde45" providerId="ADAL" clId="{7E6BB037-A236-480A-9573-120AF58A6E91}" dt="2021-08-20T09:36:25.037" v="114" actId="1076"/>
        <pc:sldMkLst>
          <pc:docMk/>
          <pc:sldMk cId="650184288" sldId="324"/>
        </pc:sldMkLst>
        <pc:spChg chg="add mod">
          <ac:chgData name="Ali Filer" userId="68e2593b-8bd0-4a60-b581-e61018ebde45" providerId="ADAL" clId="{7E6BB037-A236-480A-9573-120AF58A6E91}" dt="2021-08-20T09:36:06.723" v="109" actId="207"/>
          <ac:spMkLst>
            <pc:docMk/>
            <pc:sldMk cId="650184288" sldId="324"/>
            <ac:spMk id="5" creationId="{BBFBB60A-B46E-493B-B5D3-60BD0BB706D7}"/>
          </ac:spMkLst>
        </pc:spChg>
        <pc:picChg chg="add mod modCrop">
          <ac:chgData name="Ali Filer" userId="68e2593b-8bd0-4a60-b581-e61018ebde45" providerId="ADAL" clId="{7E6BB037-A236-480A-9573-120AF58A6E91}" dt="2021-08-20T09:35:28.060" v="99" actId="14861"/>
          <ac:picMkLst>
            <pc:docMk/>
            <pc:sldMk cId="650184288" sldId="324"/>
            <ac:picMk id="3" creationId="{5C1A8E35-9A5A-4B67-94DB-23366C21EBB9}"/>
          </ac:picMkLst>
        </pc:picChg>
        <pc:picChg chg="add mod">
          <ac:chgData name="Ali Filer" userId="68e2593b-8bd0-4a60-b581-e61018ebde45" providerId="ADAL" clId="{7E6BB037-A236-480A-9573-120AF58A6E91}" dt="2021-08-20T09:36:25.037" v="114" actId="1076"/>
          <ac:picMkLst>
            <pc:docMk/>
            <pc:sldMk cId="650184288" sldId="324"/>
            <ac:picMk id="7" creationId="{904C43E3-DE81-40FF-A566-3FC3B0CF6F1A}"/>
          </ac:picMkLst>
        </pc:picChg>
      </pc:sldChg>
      <pc:sldChg chg="addSp delSp modSp new mod">
        <pc:chgData name="Ali Filer" userId="68e2593b-8bd0-4a60-b581-e61018ebde45" providerId="ADAL" clId="{7E6BB037-A236-480A-9573-120AF58A6E91}" dt="2021-08-20T09:42:17.060" v="369" actId="1076"/>
        <pc:sldMkLst>
          <pc:docMk/>
          <pc:sldMk cId="3946152100" sldId="325"/>
        </pc:sldMkLst>
        <pc:spChg chg="add mod">
          <ac:chgData name="Ali Filer" userId="68e2593b-8bd0-4a60-b581-e61018ebde45" providerId="ADAL" clId="{7E6BB037-A236-480A-9573-120AF58A6E91}" dt="2021-08-20T09:38:09.377" v="182" actId="20577"/>
          <ac:spMkLst>
            <pc:docMk/>
            <pc:sldMk cId="3946152100" sldId="325"/>
            <ac:spMk id="2" creationId="{85821BB8-0DD1-45B3-AC54-04AB790CB113}"/>
          </ac:spMkLst>
        </pc:spChg>
        <pc:spChg chg="add mod">
          <ac:chgData name="Ali Filer" userId="68e2593b-8bd0-4a60-b581-e61018ebde45" providerId="ADAL" clId="{7E6BB037-A236-480A-9573-120AF58A6E91}" dt="2021-08-20T09:40:22.668" v="351" actId="255"/>
          <ac:spMkLst>
            <pc:docMk/>
            <pc:sldMk cId="3946152100" sldId="325"/>
            <ac:spMk id="4" creationId="{5FA6655C-E6EF-43AF-8604-B3B97324B353}"/>
          </ac:spMkLst>
        </pc:spChg>
        <pc:spChg chg="add del mod">
          <ac:chgData name="Ali Filer" userId="68e2593b-8bd0-4a60-b581-e61018ebde45" providerId="ADAL" clId="{7E6BB037-A236-480A-9573-120AF58A6E91}" dt="2021-08-20T09:41:17.223" v="357"/>
          <ac:spMkLst>
            <pc:docMk/>
            <pc:sldMk cId="3946152100" sldId="325"/>
            <ac:spMk id="7" creationId="{461080E0-49CF-4E2D-A6C1-FDFB3C3958CE}"/>
          </ac:spMkLst>
        </pc:spChg>
        <pc:spChg chg="add del mod">
          <ac:chgData name="Ali Filer" userId="68e2593b-8bd0-4a60-b581-e61018ebde45" providerId="ADAL" clId="{7E6BB037-A236-480A-9573-120AF58A6E91}" dt="2021-08-20T09:41:41.814" v="364"/>
          <ac:spMkLst>
            <pc:docMk/>
            <pc:sldMk cId="3946152100" sldId="325"/>
            <ac:spMk id="8" creationId="{4B4AC224-992B-4EEC-A73E-3C01C3E1C861}"/>
          </ac:spMkLst>
        </pc:spChg>
        <pc:picChg chg="add mod">
          <ac:chgData name="Ali Filer" userId="68e2593b-8bd0-4a60-b581-e61018ebde45" providerId="ADAL" clId="{7E6BB037-A236-480A-9573-120AF58A6E91}" dt="2021-08-20T09:40:27.903" v="353" actId="14100"/>
          <ac:picMkLst>
            <pc:docMk/>
            <pc:sldMk cId="3946152100" sldId="325"/>
            <ac:picMk id="6" creationId="{57EF8E49-0F4F-4BEA-93C9-BEA0BA8D03E0}"/>
          </ac:picMkLst>
        </pc:picChg>
        <pc:picChg chg="add mod">
          <ac:chgData name="Ali Filer" userId="68e2593b-8bd0-4a60-b581-e61018ebde45" providerId="ADAL" clId="{7E6BB037-A236-480A-9573-120AF58A6E91}" dt="2021-08-20T09:42:17.060" v="369" actId="1076"/>
          <ac:picMkLst>
            <pc:docMk/>
            <pc:sldMk cId="3946152100" sldId="325"/>
            <ac:picMk id="10" creationId="{EEE51F03-621A-4F18-906C-74E782C73219}"/>
          </ac:picMkLst>
        </pc:picChg>
      </pc:sldChg>
      <pc:sldChg chg="addSp modSp new mod">
        <pc:chgData name="Ali Filer" userId="68e2593b-8bd0-4a60-b581-e61018ebde45" providerId="ADAL" clId="{7E6BB037-A236-480A-9573-120AF58A6E91}" dt="2021-08-20T10:03:38.614" v="756" actId="1076"/>
        <pc:sldMkLst>
          <pc:docMk/>
          <pc:sldMk cId="352051526" sldId="326"/>
        </pc:sldMkLst>
        <pc:spChg chg="add mod">
          <ac:chgData name="Ali Filer" userId="68e2593b-8bd0-4a60-b581-e61018ebde45" providerId="ADAL" clId="{7E6BB037-A236-480A-9573-120AF58A6E91}" dt="2021-08-20T10:03:38.614" v="756" actId="1076"/>
          <ac:spMkLst>
            <pc:docMk/>
            <pc:sldMk cId="352051526" sldId="326"/>
            <ac:spMk id="4" creationId="{81F14677-13E1-4067-B309-47ECB1558F7B}"/>
          </ac:spMkLst>
        </pc:spChg>
        <pc:picChg chg="add mod ord modCrop">
          <ac:chgData name="Ali Filer" userId="68e2593b-8bd0-4a60-b581-e61018ebde45" providerId="ADAL" clId="{7E6BB037-A236-480A-9573-120AF58A6E91}" dt="2021-08-20T10:03:27.678" v="753" actId="1076"/>
          <ac:picMkLst>
            <pc:docMk/>
            <pc:sldMk cId="352051526" sldId="326"/>
            <ac:picMk id="3" creationId="{D0B41CFB-B78D-4A2D-8287-3B8A7AB41E03}"/>
          </ac:picMkLst>
        </pc:picChg>
        <pc:picChg chg="add mod">
          <ac:chgData name="Ali Filer" userId="68e2593b-8bd0-4a60-b581-e61018ebde45" providerId="ADAL" clId="{7E6BB037-A236-480A-9573-120AF58A6E91}" dt="2021-08-20T09:44:29.815" v="391" actId="1076"/>
          <ac:picMkLst>
            <pc:docMk/>
            <pc:sldMk cId="352051526" sldId="326"/>
            <ac:picMk id="6" creationId="{21D89A42-70C3-4CA7-BBE0-A312E75DD2AD}"/>
          </ac:picMkLst>
        </pc:picChg>
        <pc:picChg chg="add mod modCrop">
          <ac:chgData name="Ali Filer" userId="68e2593b-8bd0-4a60-b581-e61018ebde45" providerId="ADAL" clId="{7E6BB037-A236-480A-9573-120AF58A6E91}" dt="2021-08-20T10:03:11.421" v="659" actId="14861"/>
          <ac:picMkLst>
            <pc:docMk/>
            <pc:sldMk cId="352051526" sldId="326"/>
            <ac:picMk id="8" creationId="{696D7B20-6316-41A2-AE42-89E7062637A9}"/>
          </ac:picMkLst>
        </pc:picChg>
        <pc:picChg chg="add mod ord">
          <ac:chgData name="Ali Filer" userId="68e2593b-8bd0-4a60-b581-e61018ebde45" providerId="ADAL" clId="{7E6BB037-A236-480A-9573-120AF58A6E91}" dt="2021-08-20T10:03:25.806" v="752" actId="1076"/>
          <ac:picMkLst>
            <pc:docMk/>
            <pc:sldMk cId="352051526" sldId="326"/>
            <ac:picMk id="10" creationId="{E3125218-C646-4859-984F-4B1796D1E57D}"/>
          </ac:picMkLst>
        </pc:picChg>
        <pc:picChg chg="add mod modCrop">
          <ac:chgData name="Ali Filer" userId="68e2593b-8bd0-4a60-b581-e61018ebde45" providerId="ADAL" clId="{7E6BB037-A236-480A-9573-120AF58A6E91}" dt="2021-08-20T10:03:31.192" v="754" actId="1076"/>
          <ac:picMkLst>
            <pc:docMk/>
            <pc:sldMk cId="352051526" sldId="326"/>
            <ac:picMk id="12" creationId="{EFC18E20-9CF3-4434-9B88-A8D77114559B}"/>
          </ac:picMkLst>
        </pc:picChg>
        <pc:picChg chg="add mod">
          <ac:chgData name="Ali Filer" userId="68e2593b-8bd0-4a60-b581-e61018ebde45" providerId="ADAL" clId="{7E6BB037-A236-480A-9573-120AF58A6E91}" dt="2021-08-20T10:03:20.091" v="726" actId="14861"/>
          <ac:picMkLst>
            <pc:docMk/>
            <pc:sldMk cId="352051526" sldId="326"/>
            <ac:picMk id="14" creationId="{ED9CBD97-BD69-4228-A86C-678028D0D67D}"/>
          </ac:picMkLst>
        </pc:picChg>
      </pc:sldChg>
      <pc:sldChg chg="addSp modSp new mod">
        <pc:chgData name="Ali Filer" userId="68e2593b-8bd0-4a60-b581-e61018ebde45" providerId="ADAL" clId="{7E6BB037-A236-480A-9573-120AF58A6E91}" dt="2021-08-20T09:47:01.932" v="424" actId="1076"/>
        <pc:sldMkLst>
          <pc:docMk/>
          <pc:sldMk cId="4027159867" sldId="327"/>
        </pc:sldMkLst>
        <pc:spChg chg="add mod">
          <ac:chgData name="Ali Filer" userId="68e2593b-8bd0-4a60-b581-e61018ebde45" providerId="ADAL" clId="{7E6BB037-A236-480A-9573-120AF58A6E91}" dt="2021-08-20T09:47:01.932" v="424" actId="1076"/>
          <ac:spMkLst>
            <pc:docMk/>
            <pc:sldMk cId="4027159867" sldId="327"/>
            <ac:spMk id="5" creationId="{112D3487-52E3-444B-B4CB-818A86A4B32A}"/>
          </ac:spMkLst>
        </pc:spChg>
        <pc:spChg chg="add mod">
          <ac:chgData name="Ali Filer" userId="68e2593b-8bd0-4a60-b581-e61018ebde45" providerId="ADAL" clId="{7E6BB037-A236-480A-9573-120AF58A6E91}" dt="2021-08-20T09:46:15.608" v="416" actId="1076"/>
          <ac:spMkLst>
            <pc:docMk/>
            <pc:sldMk cId="4027159867" sldId="327"/>
            <ac:spMk id="7" creationId="{D308B1A1-C4C7-4C26-8170-6AE5DA99B400}"/>
          </ac:spMkLst>
        </pc:spChg>
        <pc:spChg chg="add mod">
          <ac:chgData name="Ali Filer" userId="68e2593b-8bd0-4a60-b581-e61018ebde45" providerId="ADAL" clId="{7E6BB037-A236-480A-9573-120AF58A6E91}" dt="2021-08-20T09:46:43.631" v="420" actId="255"/>
          <ac:spMkLst>
            <pc:docMk/>
            <pc:sldMk cId="4027159867" sldId="327"/>
            <ac:spMk id="9" creationId="{FFB829FC-B778-4A0F-A25D-5BEF9C0E4F28}"/>
          </ac:spMkLst>
        </pc:spChg>
        <pc:picChg chg="add mod modCrop">
          <ac:chgData name="Ali Filer" userId="68e2593b-8bd0-4a60-b581-e61018ebde45" providerId="ADAL" clId="{7E6BB037-A236-480A-9573-120AF58A6E91}" dt="2021-08-20T09:45:03.449" v="400" actId="14100"/>
          <ac:picMkLst>
            <pc:docMk/>
            <pc:sldMk cId="4027159867" sldId="327"/>
            <ac:picMk id="3" creationId="{CECDB14F-3A13-4A09-9F6F-2D6806B43999}"/>
          </ac:picMkLst>
        </pc:picChg>
      </pc:sldChg>
      <pc:sldChg chg="addSp modSp new mod">
        <pc:chgData name="Ali Filer" userId="68e2593b-8bd0-4a60-b581-e61018ebde45" providerId="ADAL" clId="{7E6BB037-A236-480A-9573-120AF58A6E91}" dt="2021-08-20T09:49:20.976" v="463" actId="20577"/>
        <pc:sldMkLst>
          <pc:docMk/>
          <pc:sldMk cId="2787581692" sldId="328"/>
        </pc:sldMkLst>
        <pc:spChg chg="add mod">
          <ac:chgData name="Ali Filer" userId="68e2593b-8bd0-4a60-b581-e61018ebde45" providerId="ADAL" clId="{7E6BB037-A236-480A-9573-120AF58A6E91}" dt="2021-08-20T09:48:22.466" v="455" actId="20577"/>
          <ac:spMkLst>
            <pc:docMk/>
            <pc:sldMk cId="2787581692" sldId="328"/>
            <ac:spMk id="3" creationId="{266E1A26-1F73-424F-9633-4E2469E871CB}"/>
          </ac:spMkLst>
        </pc:spChg>
        <pc:spChg chg="add mod">
          <ac:chgData name="Ali Filer" userId="68e2593b-8bd0-4a60-b581-e61018ebde45" providerId="ADAL" clId="{7E6BB037-A236-480A-9573-120AF58A6E91}" dt="2021-08-20T09:49:20.976" v="463" actId="20577"/>
          <ac:spMkLst>
            <pc:docMk/>
            <pc:sldMk cId="2787581692" sldId="328"/>
            <ac:spMk id="6" creationId="{7B551AB6-E937-44CE-8A6F-5C297F3FBF0D}"/>
          </ac:spMkLst>
        </pc:spChg>
        <pc:picChg chg="add mod">
          <ac:chgData name="Ali Filer" userId="68e2593b-8bd0-4a60-b581-e61018ebde45" providerId="ADAL" clId="{7E6BB037-A236-480A-9573-120AF58A6E91}" dt="2021-08-20T09:47:44.351" v="430" actId="1076"/>
          <ac:picMkLst>
            <pc:docMk/>
            <pc:sldMk cId="2787581692" sldId="328"/>
            <ac:picMk id="4" creationId="{FCACE087-C34D-4F60-8F34-94761BC02132}"/>
          </ac:picMkLst>
        </pc:picChg>
      </pc:sldChg>
    </pc:docChg>
  </pc:docChgLst>
  <pc:docChgLst>
    <pc:chgData name="Ali Filer" userId="68e2593b-8bd0-4a60-b581-e61018ebde45" providerId="ADAL" clId="{F643390F-B2EE-45BD-80DA-115883DAC6E9}"/>
    <pc:docChg chg="undo custSel modSld">
      <pc:chgData name="Ali Filer" userId="68e2593b-8bd0-4a60-b581-e61018ebde45" providerId="ADAL" clId="{F643390F-B2EE-45BD-80DA-115883DAC6E9}" dt="2021-09-11T14:18:37.231" v="10" actId="20577"/>
      <pc:docMkLst>
        <pc:docMk/>
      </pc:docMkLst>
      <pc:sldChg chg="modSp mod">
        <pc:chgData name="Ali Filer" userId="68e2593b-8bd0-4a60-b581-e61018ebde45" providerId="ADAL" clId="{F643390F-B2EE-45BD-80DA-115883DAC6E9}" dt="2021-09-11T14:18:37.231" v="10" actId="20577"/>
        <pc:sldMkLst>
          <pc:docMk/>
          <pc:sldMk cId="1949242583" sldId="256"/>
        </pc:sldMkLst>
        <pc:spChg chg="mod">
          <ac:chgData name="Ali Filer" userId="68e2593b-8bd0-4a60-b581-e61018ebde45" providerId="ADAL" clId="{F643390F-B2EE-45BD-80DA-115883DAC6E9}" dt="2021-09-11T14:18:37.231" v="10" actId="20577"/>
          <ac:spMkLst>
            <pc:docMk/>
            <pc:sldMk cId="1949242583" sldId="256"/>
            <ac:spMk id="5" creationId="{0CA96221-E7DA-4162-AF2C-5DE3ECBCCAB2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ECAA8-AEDE-4546-B39A-3A1C2A76D8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543968-3F09-4908-8DFF-F8D35618C9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05AF3F-1917-4D8C-BCD9-262885DE6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0155F-C9DA-46BB-8F71-86D8D8EAF496}" type="datetimeFigureOut">
              <a:rPr lang="en-GB" smtClean="0"/>
              <a:t>11/09/2021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62E54E-3813-4352-9C46-8C1837250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1621F4-27BD-4C3D-A57C-535FCE40B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5B82F-3153-479C-935D-CB5B2B2CA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2959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A4CB3-3439-4162-A20C-4F920638E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5B7A04-9958-4C17-BACE-8350A2D1E1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61B559-72FC-4B42-BE9C-AE654991E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0155F-C9DA-46BB-8F71-86D8D8EAF496}" type="datetimeFigureOut">
              <a:rPr lang="en-GB" smtClean="0"/>
              <a:t>11/09/2021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97838E-9ADB-4753-82C6-4EBFBD1C9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CE909B-F9D6-4E89-A87D-CC11637FB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5B82F-3153-479C-935D-CB5B2B2CA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4116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7A32107-CE6C-4346-9DC2-263FD27569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5B436D-FA26-46B3-B4C8-2035DA9949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1856F9-C2C3-4481-B36F-733F0FBC6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0155F-C9DA-46BB-8F71-86D8D8EAF496}" type="datetimeFigureOut">
              <a:rPr lang="en-GB" smtClean="0"/>
              <a:t>11/09/2021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5CC6F-07B4-4B05-95A2-5B2E98156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6D097-BD12-4297-8913-C7D722BF9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5B82F-3153-479C-935D-CB5B2B2CA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7530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0B677-2BB8-4AD1-BC3F-5DDF7A624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E94B10-19B9-4406-ADEA-4C8222E726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81DE72-AF14-4662-96E6-93FD0D6C3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0155F-C9DA-46BB-8F71-86D8D8EAF496}" type="datetimeFigureOut">
              <a:rPr lang="en-GB" smtClean="0"/>
              <a:t>11/09/2021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2436D4-5489-4FC9-8644-9F93756C2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0AB81A-4D77-4535-A86A-754761B42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5B82F-3153-479C-935D-CB5B2B2CA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1070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ABC1C-1336-4938-BEF3-8112F30D9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D2F410-BDB9-4707-AA30-34A4CF2AAC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D57ACC-327C-4438-8A59-E397E4129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0155F-C9DA-46BB-8F71-86D8D8EAF496}" type="datetimeFigureOut">
              <a:rPr lang="en-GB" smtClean="0"/>
              <a:t>11/09/2021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B3565C-A65C-450B-ADEA-C2ABCD108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9A8FC5-902D-444D-A122-BEF595A81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5B82F-3153-479C-935D-CB5B2B2CA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4505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29C4C-668A-4F93-AD4C-3E2F092F6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6BDE3-5C88-422C-9A8C-FCBEB69A8A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C50A6B-E15A-4C97-9F07-FFD7873C22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C09FBB-2E6C-4966-8B49-23AA9045E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0155F-C9DA-46BB-8F71-86D8D8EAF496}" type="datetimeFigureOut">
              <a:rPr lang="en-GB" smtClean="0"/>
              <a:t>11/09/2021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62B5D2-3743-4A15-8BA9-0B583FE11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A2B5D5-B19B-4A11-9BFF-D16B56465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5B82F-3153-479C-935D-CB5B2B2CA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9678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E6D45-F4F7-485B-B050-55B68DD81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197ED7-800E-47FE-A6E0-FC2D233E41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4464D4-B2C6-4897-B8C5-53A9D1D371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8DED1F-CA38-4C82-B0C0-5648FCF6E5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A3DD0F-C6BD-41B6-B07D-490926F398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AF0E1E-4D80-4B09-ABD7-8A250D60A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0155F-C9DA-46BB-8F71-86D8D8EAF496}" type="datetimeFigureOut">
              <a:rPr lang="en-GB" smtClean="0"/>
              <a:t>11/09/2021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F770D3-99D0-4A21-964A-CEC660220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25DCA9-8F1A-4A24-B13C-8DF0BDB70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5B82F-3153-479C-935D-CB5B2B2CA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7592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31E2B-BA49-4657-8613-36FF098F3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889E15-E094-4436-87B8-852D2C36C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0155F-C9DA-46BB-8F71-86D8D8EAF496}" type="datetimeFigureOut">
              <a:rPr lang="en-GB" smtClean="0"/>
              <a:t>11/09/2021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363D72-D72B-4DEC-B631-D05353EAD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B035AF-686D-453F-BA09-11FE1A246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5B82F-3153-479C-935D-CB5B2B2CA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1893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C2A41E-3861-4A2F-BA10-4830751C6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0155F-C9DA-46BB-8F71-86D8D8EAF496}" type="datetimeFigureOut">
              <a:rPr lang="en-GB" smtClean="0"/>
              <a:t>11/09/2021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D093C6-887A-442F-B04F-413E3F632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1BF153-B2A7-47C3-88BD-545486CD3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5B82F-3153-479C-935D-CB5B2B2CA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4294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1CF4E-B630-4A99-A592-B5605D4D9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74361D-5807-4377-A965-EA0B44CC22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488A30-3FA5-4021-BBD6-0FF11FA33E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9B8EAA-67E2-4DFE-85AF-26C935A0F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0155F-C9DA-46BB-8F71-86D8D8EAF496}" type="datetimeFigureOut">
              <a:rPr lang="en-GB" smtClean="0"/>
              <a:t>11/09/2021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0A57BE-C55B-48AE-A44A-72C91A4E1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04591-8B9C-4723-BC50-B3638449A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5B82F-3153-479C-935D-CB5B2B2CA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284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94B0C-9E08-4D2D-B5DA-CC38FAF69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7AA500-C4C9-4EE4-823C-E6D83D3D0B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D0D94B-A216-4468-A1F6-324B04291A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11DB25-6B20-4525-9539-62DDB41AD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0155F-C9DA-46BB-8F71-86D8D8EAF496}" type="datetimeFigureOut">
              <a:rPr lang="en-GB" smtClean="0"/>
              <a:t>11/09/2021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6EA77E-A533-48FA-9A0E-A28972BFF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B506EC-9395-4A31-A8EB-A7B423A6C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5B82F-3153-479C-935D-CB5B2B2CA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8537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9999"/>
            </a:gs>
            <a:gs pos="54000">
              <a:srgbClr val="FF9900"/>
            </a:gs>
            <a:gs pos="100000">
              <a:srgbClr val="FFFF0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5D7A05-3E52-42CA-B4CC-BD4498B67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564C93-BFAF-417F-B1C6-AD4E86CD5D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3D86DE-30E9-42FD-9468-0328A700AB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D0155F-C9DA-46BB-8F71-86D8D8EAF496}" type="datetimeFigureOut">
              <a:rPr lang="en-GB" smtClean="0"/>
              <a:t>11/09/2021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E23403-0BCE-442A-A284-EC2E699BE5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4779D6-9C41-4AB1-8631-B6CC86EEF0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65B82F-3153-479C-935D-CB5B2B2CA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5311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info@positiveaboutdownsyndrome.co.uk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youtube.com/watch?v=5M--xOyGUX4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youtu.be/SKku4RAWa4M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CA96221-E7DA-4162-AF2C-5DE3ECBCCAB2}"/>
              </a:ext>
            </a:extLst>
          </p:cNvPr>
          <p:cNvSpPr txBox="1"/>
          <p:nvPr/>
        </p:nvSpPr>
        <p:spPr>
          <a:xfrm>
            <a:off x="380206" y="566600"/>
            <a:ext cx="11431587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Berlin Sans FB" panose="020E0602020502020306" pitchFamily="34" charset="0"/>
              </a:rPr>
              <a:t>This presentation has been created by Down syndrome UK, </a:t>
            </a:r>
            <a:br>
              <a:rPr lang="en-US" sz="2000" dirty="0">
                <a:latin typeface="Berlin Sans FB" panose="020E0602020502020306" pitchFamily="34" charset="0"/>
              </a:rPr>
            </a:br>
            <a:r>
              <a:rPr lang="en-US" sz="2000" dirty="0">
                <a:latin typeface="Berlin Sans FB" panose="020E0602020502020306" pitchFamily="34" charset="0"/>
              </a:rPr>
              <a:t>registered charity number 1184564</a:t>
            </a:r>
          </a:p>
          <a:p>
            <a:pPr algn="ctr"/>
            <a:endParaRPr lang="en-US" sz="2000" dirty="0">
              <a:latin typeface="Berlin Sans FB" panose="020E0602020502020306" pitchFamily="34" charset="0"/>
            </a:endParaRPr>
          </a:p>
          <a:p>
            <a:pPr algn="ctr"/>
            <a:r>
              <a:rPr lang="en-US" sz="2000" dirty="0">
                <a:latin typeface="Berlin Sans FB" panose="020E0602020502020306" pitchFamily="34" charset="0"/>
              </a:rPr>
              <a:t>It is available for general use but would ask that if a school has a member(s) who has/have Down syndrome, or there are close relatives of a young person with Down syndrome, </a:t>
            </a:r>
          </a:p>
          <a:p>
            <a:pPr algn="ctr"/>
            <a:r>
              <a:rPr lang="en-US" sz="2000" dirty="0">
                <a:latin typeface="Berlin Sans FB" panose="020E0602020502020306" pitchFamily="34" charset="0"/>
              </a:rPr>
              <a:t>that you seek permission of the Parents/</a:t>
            </a:r>
            <a:r>
              <a:rPr lang="en-US" sz="2000" dirty="0" err="1">
                <a:latin typeface="Berlin Sans FB" panose="020E0602020502020306" pitchFamily="34" charset="0"/>
              </a:rPr>
              <a:t>Carers</a:t>
            </a:r>
            <a:r>
              <a:rPr lang="en-US" sz="2000" dirty="0">
                <a:latin typeface="Berlin Sans FB" panose="020E0602020502020306" pitchFamily="34" charset="0"/>
              </a:rPr>
              <a:t> first.</a:t>
            </a:r>
          </a:p>
          <a:p>
            <a:pPr algn="ctr"/>
            <a:r>
              <a:rPr lang="en-GB" sz="2000" dirty="0">
                <a:latin typeface="Berlin Sans FB" panose="020E0602020502020306" pitchFamily="34" charset="0"/>
              </a:rPr>
              <a:t>PADS has created the initiative Dress Up For Down syndrome to encourage parents, staff and children to dress up and celebrate Down syndrome Awareness month during October!  </a:t>
            </a:r>
          </a:p>
          <a:p>
            <a:pPr algn="ctr"/>
            <a:r>
              <a:rPr lang="en-GB" sz="2000" dirty="0">
                <a:latin typeface="Berlin Sans FB" panose="020E0602020502020306" pitchFamily="34" charset="0"/>
              </a:rPr>
              <a:t>Do please share your images #DU4DS</a:t>
            </a:r>
            <a:endParaRPr lang="en-US" sz="2000" dirty="0">
              <a:latin typeface="Berlin Sans FB" panose="020E0602020502020306" pitchFamily="34" charset="0"/>
            </a:endParaRPr>
          </a:p>
          <a:p>
            <a:pPr algn="ctr"/>
            <a:endParaRPr lang="en-US" sz="2000" dirty="0">
              <a:latin typeface="Berlin Sans FB" panose="020E0602020502020306" pitchFamily="34" charset="0"/>
            </a:endParaRPr>
          </a:p>
          <a:p>
            <a:pPr algn="ctr"/>
            <a:r>
              <a:rPr lang="en-US" sz="2000" dirty="0">
                <a:latin typeface="Berlin Sans FB" panose="020E0602020502020306" pitchFamily="34" charset="0"/>
              </a:rPr>
              <a:t>We hope you find this presentation informative and insightful</a:t>
            </a:r>
          </a:p>
          <a:p>
            <a:pPr algn="ctr"/>
            <a:r>
              <a:rPr lang="en-US" sz="2000" dirty="0">
                <a:latin typeface="Berlin Sans FB" panose="020E0602020502020306" pitchFamily="34" charset="0"/>
              </a:rPr>
              <a:t>We would welcome your feedback: </a:t>
            </a:r>
            <a:r>
              <a:rPr lang="en-US" sz="2000" dirty="0">
                <a:latin typeface="Berlin Sans FB" panose="020E0602020502020306" pitchFamily="34" charset="0"/>
                <a:hlinkClick r:id="rId2"/>
              </a:rPr>
              <a:t>info@positiveaboutdownsyndrome.co.uk</a:t>
            </a:r>
            <a:endParaRPr lang="en-US" sz="2000" dirty="0">
              <a:latin typeface="Berlin Sans FB" panose="020E0602020502020306" pitchFamily="34" charset="0"/>
            </a:endParaRPr>
          </a:p>
          <a:p>
            <a:pPr algn="ctr"/>
            <a:endParaRPr lang="en-US" sz="2000" dirty="0">
              <a:latin typeface="Berlin Sans FB" panose="020E0602020502020306" pitchFamily="34" charset="0"/>
            </a:endParaRPr>
          </a:p>
          <a:p>
            <a:pPr algn="ctr"/>
            <a:r>
              <a:rPr lang="en-US" sz="2000" dirty="0">
                <a:latin typeface="Berlin Sans FB" panose="020E0602020502020306" pitchFamily="34" charset="0"/>
              </a:rPr>
              <a:t>Please note that this presentation contains links to YouTube</a:t>
            </a:r>
          </a:p>
          <a:p>
            <a:pPr algn="ctr"/>
            <a:r>
              <a:rPr lang="en-US" sz="2000" dirty="0">
                <a:latin typeface="Berlin Sans FB" panose="020E0602020502020306" pitchFamily="34" charset="0"/>
              </a:rPr>
              <a:t>So please ensure you can access beforehand</a:t>
            </a:r>
          </a:p>
          <a:p>
            <a:pPr algn="ctr"/>
            <a:endParaRPr lang="en-US" sz="2000" dirty="0">
              <a:latin typeface="Berlin Sans FB" panose="020E0602020502020306" pitchFamily="34" charset="0"/>
            </a:endParaRPr>
          </a:p>
        </p:txBody>
      </p:sp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EEABBAD3-CFDB-4FF8-B5D7-027035426A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" y="4771702"/>
            <a:ext cx="3073400" cy="1692597"/>
          </a:xfrm>
          <a:prstGeom prst="rect">
            <a:avLst/>
          </a:prstGeom>
        </p:spPr>
      </p:pic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F1CBD90A-3EEC-4F02-A2A3-6A990975FE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776" y="4983974"/>
            <a:ext cx="3421224" cy="228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2425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ECDB14F-3A13-4A09-9F6F-2D6806B439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214" t="38476" r="50000" b="24762"/>
          <a:stretch/>
        </p:blipFill>
        <p:spPr>
          <a:xfrm>
            <a:off x="6771865" y="287382"/>
            <a:ext cx="5110981" cy="62962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2D3487-52E3-444B-B4CB-818A86A4B32A}"/>
              </a:ext>
            </a:extLst>
          </p:cNvPr>
          <p:cNvSpPr txBox="1"/>
          <p:nvPr/>
        </p:nvSpPr>
        <p:spPr>
          <a:xfrm>
            <a:off x="260644" y="2604361"/>
            <a:ext cx="609382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 dirty="0">
                <a:latin typeface="Berlin Sans FB" panose="020E0602020502020306" pitchFamily="34" charset="0"/>
              </a:rPr>
              <a:t>These are tiny thread-like structures inside our cells.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3600" dirty="0">
              <a:latin typeface="Berlin Sans FB" panose="020E0602020502020306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 dirty="0">
                <a:latin typeface="Berlin Sans FB" panose="020E0602020502020306" pitchFamily="34" charset="0"/>
              </a:rPr>
              <a:t>Everyone has them, in fact most people have 23 pairs (46 altogether) in every cell and we have a lot of cells!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08B1A1-C4C7-4C26-8170-6AE5DA99B400}"/>
              </a:ext>
            </a:extLst>
          </p:cNvPr>
          <p:cNvSpPr txBox="1"/>
          <p:nvPr/>
        </p:nvSpPr>
        <p:spPr>
          <a:xfrm>
            <a:off x="209005" y="274320"/>
            <a:ext cx="8138160" cy="142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GB" altLang="en-US" sz="4800" dirty="0">
                <a:latin typeface="Berlin Sans FB" panose="020E0602020502020306" pitchFamily="34" charset="0"/>
              </a:rPr>
              <a:t>What causes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GB" altLang="en-US" sz="4800" dirty="0">
                <a:latin typeface="Berlin Sans FB" panose="020E0602020502020306" pitchFamily="34" charset="0"/>
              </a:rPr>
              <a:t>Down Syndrome?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B829FC-B778-4A0F-A25D-5BEF9C0E4F28}"/>
              </a:ext>
            </a:extLst>
          </p:cNvPr>
          <p:cNvSpPr txBox="1"/>
          <p:nvPr/>
        </p:nvSpPr>
        <p:spPr>
          <a:xfrm>
            <a:off x="209005" y="1896475"/>
            <a:ext cx="61264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000" dirty="0">
                <a:latin typeface="Berlin Sans FB" panose="020E0602020502020306" pitchFamily="34" charset="0"/>
              </a:rPr>
              <a:t>Chromosomes!</a:t>
            </a:r>
          </a:p>
        </p:txBody>
      </p:sp>
    </p:spTree>
    <p:extLst>
      <p:ext uri="{BB962C8B-B14F-4D97-AF65-F5344CB8AC3E}">
        <p14:creationId xmlns:p14="http://schemas.microsoft.com/office/powerpoint/2010/main" val="40271598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66E1A26-1F73-424F-9633-4E2469E871CB}"/>
              </a:ext>
            </a:extLst>
          </p:cNvPr>
          <p:cNvSpPr txBox="1"/>
          <p:nvPr/>
        </p:nvSpPr>
        <p:spPr>
          <a:xfrm>
            <a:off x="703504" y="567236"/>
            <a:ext cx="6093822" cy="142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GB" altLang="en-US" sz="4800" dirty="0">
                <a:latin typeface="Berlin Sans FB" panose="020E0602020502020306" pitchFamily="34" charset="0"/>
              </a:rPr>
              <a:t>Chromo - what? …Chromosomes! </a:t>
            </a:r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CACE087-C34D-4F60-8F34-94761BC021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59" t="39814" r="52395" b="26297"/>
          <a:stretch/>
        </p:blipFill>
        <p:spPr>
          <a:xfrm>
            <a:off x="203563" y="2267313"/>
            <a:ext cx="6593763" cy="43878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551AB6-E937-44CE-8A6F-5C297F3FBF0D}"/>
              </a:ext>
            </a:extLst>
          </p:cNvPr>
          <p:cNvSpPr txBox="1"/>
          <p:nvPr/>
        </p:nvSpPr>
        <p:spPr>
          <a:xfrm>
            <a:off x="6797326" y="696502"/>
            <a:ext cx="5076811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800" dirty="0">
                <a:latin typeface="Berlin Sans FB" panose="020E0602020502020306" pitchFamily="34" charset="0"/>
              </a:rPr>
              <a:t>These chromosomes are important as they decide if we will be male or female, what we look like and lots of other really important things.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2800" dirty="0">
              <a:latin typeface="Berlin Sans FB" panose="020E0602020502020306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800" dirty="0">
                <a:latin typeface="Berlin Sans FB" panose="020E0602020502020306" pitchFamily="34" charset="0"/>
              </a:rPr>
              <a:t>A person with Down syndrome is born with an </a:t>
            </a:r>
            <a:r>
              <a:rPr lang="en-GB" altLang="en-US" sz="2800" b="1" dirty="0">
                <a:latin typeface="Berlin Sans FB" panose="020E0602020502020306" pitchFamily="34" charset="0"/>
              </a:rPr>
              <a:t>extra</a:t>
            </a:r>
            <a:r>
              <a:rPr lang="en-GB" altLang="en-US" sz="2800" dirty="0">
                <a:latin typeface="Berlin Sans FB" panose="020E0602020502020306" pitchFamily="34" charset="0"/>
              </a:rPr>
              <a:t> chromosome in every cell.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2800" dirty="0">
              <a:latin typeface="Berlin Sans FB" panose="020E0602020502020306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800" dirty="0">
                <a:latin typeface="Berlin Sans FB" panose="020E0602020502020306" pitchFamily="34" charset="0"/>
              </a:rPr>
              <a:t>So, instead of 46 individual chromosomes (23 pairs),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800" dirty="0">
                <a:latin typeface="Berlin Sans FB" panose="020E0602020502020306" pitchFamily="34" charset="0"/>
              </a:rPr>
              <a:t>they have 47.  </a:t>
            </a:r>
          </a:p>
        </p:txBody>
      </p:sp>
    </p:spTree>
    <p:extLst>
      <p:ext uri="{BB962C8B-B14F-4D97-AF65-F5344CB8AC3E}">
        <p14:creationId xmlns:p14="http://schemas.microsoft.com/office/powerpoint/2010/main" val="27875816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871106C-4374-45C3-981C-7279F95CA3B4}"/>
              </a:ext>
            </a:extLst>
          </p:cNvPr>
          <p:cNvSpPr txBox="1"/>
          <p:nvPr/>
        </p:nvSpPr>
        <p:spPr>
          <a:xfrm>
            <a:off x="6326155" y="653144"/>
            <a:ext cx="5243111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Berlin Sans FB" panose="020E0602020502020306" pitchFamily="34" charset="0"/>
              </a:rPr>
              <a:t>Children with Down syndrome… </a:t>
            </a:r>
          </a:p>
          <a:p>
            <a:endParaRPr lang="en-US" sz="3600" dirty="0">
              <a:latin typeface="Berlin Sans FB" panose="020E0602020502020306" pitchFamily="34" charset="0"/>
            </a:endParaRPr>
          </a:p>
          <a:p>
            <a:pPr marL="571500" indent="-571500">
              <a:buFontTx/>
              <a:buChar char="-"/>
            </a:pPr>
            <a:r>
              <a:rPr lang="en-US" sz="3600" dirty="0">
                <a:latin typeface="Berlin Sans FB" panose="020E0602020502020306" pitchFamily="34" charset="0"/>
              </a:rPr>
              <a:t>go to school </a:t>
            </a:r>
          </a:p>
          <a:p>
            <a:pPr marL="571500" indent="-571500">
              <a:buFontTx/>
              <a:buChar char="-"/>
            </a:pPr>
            <a:r>
              <a:rPr lang="en-US" sz="3600" dirty="0">
                <a:latin typeface="Berlin Sans FB" panose="020E0602020502020306" pitchFamily="34" charset="0"/>
              </a:rPr>
              <a:t>like watching TV </a:t>
            </a:r>
          </a:p>
          <a:p>
            <a:pPr marL="571500" indent="-571500">
              <a:buFontTx/>
              <a:buChar char="-"/>
            </a:pPr>
            <a:r>
              <a:rPr lang="en-US" sz="3600" dirty="0">
                <a:latin typeface="Berlin Sans FB" panose="020E0602020502020306" pitchFamily="34" charset="0"/>
              </a:rPr>
              <a:t>have friends </a:t>
            </a:r>
          </a:p>
          <a:p>
            <a:pPr marL="571500" indent="-571500">
              <a:buFontTx/>
              <a:buChar char="-"/>
            </a:pPr>
            <a:r>
              <a:rPr lang="en-US" sz="3600" dirty="0">
                <a:latin typeface="Berlin Sans FB" panose="020E0602020502020306" pitchFamily="34" charset="0"/>
              </a:rPr>
              <a:t>love to play </a:t>
            </a:r>
          </a:p>
          <a:p>
            <a:pPr marL="571500" indent="-571500">
              <a:buFontTx/>
              <a:buChar char="-"/>
            </a:pPr>
            <a:r>
              <a:rPr lang="en-US" sz="3600" dirty="0">
                <a:latin typeface="Berlin Sans FB" panose="020E0602020502020306" pitchFamily="34" charset="0"/>
              </a:rPr>
              <a:t>have feelings </a:t>
            </a:r>
          </a:p>
          <a:p>
            <a:pPr marL="571500" indent="-571500">
              <a:buFontTx/>
              <a:buChar char="-"/>
            </a:pPr>
            <a:r>
              <a:rPr lang="en-US" sz="3600" dirty="0">
                <a:latin typeface="Berlin Sans FB" panose="020E0602020502020306" pitchFamily="34" charset="0"/>
              </a:rPr>
              <a:t>and are just like you! </a:t>
            </a:r>
            <a:endParaRPr lang="en-GB" sz="3600" dirty="0">
              <a:latin typeface="Berlin Sans FB" panose="020E0602020502020306" pitchFamily="34" charset="0"/>
            </a:endParaRPr>
          </a:p>
        </p:txBody>
      </p:sp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4FB67E2D-AB94-4BBF-B8CE-40B4896613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388" y="5747657"/>
            <a:ext cx="1650068" cy="908733"/>
          </a:xfrm>
          <a:prstGeom prst="rect">
            <a:avLst/>
          </a:prstGeom>
        </p:spPr>
      </p:pic>
      <p:pic>
        <p:nvPicPr>
          <p:cNvPr id="4" name="Picture 3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36221678-3E5C-4B4A-9586-6F6FC02BC7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458" t="53704" r="69792" b="22222"/>
          <a:stretch/>
        </p:blipFill>
        <p:spPr>
          <a:xfrm>
            <a:off x="276548" y="350675"/>
            <a:ext cx="2522635" cy="3904078"/>
          </a:xfrm>
          <a:prstGeom prst="rect">
            <a:avLst/>
          </a:prstGeom>
          <a:effectLst>
            <a:softEdge rad="241300"/>
          </a:effectLst>
        </p:spPr>
      </p:pic>
      <p:pic>
        <p:nvPicPr>
          <p:cNvPr id="8" name="Picture 7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7F837181-6EB6-43F0-83CD-CDB00A4423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990" t="32925" r="60204" b="44490"/>
          <a:stretch/>
        </p:blipFill>
        <p:spPr>
          <a:xfrm>
            <a:off x="3135085" y="1758636"/>
            <a:ext cx="2052735" cy="3340728"/>
          </a:xfrm>
          <a:prstGeom prst="rect">
            <a:avLst/>
          </a:prstGeom>
          <a:effectLst>
            <a:softEdge rad="241300"/>
          </a:effectLst>
        </p:spPr>
      </p:pic>
      <p:pic>
        <p:nvPicPr>
          <p:cNvPr id="10" name="Picture 9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18F6714A-70BB-4646-A4C6-B2535D7979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204" t="57687" r="53317" b="22177"/>
          <a:stretch/>
        </p:blipFill>
        <p:spPr>
          <a:xfrm>
            <a:off x="865328" y="4404912"/>
            <a:ext cx="2052735" cy="2025366"/>
          </a:xfrm>
          <a:prstGeom prst="rect">
            <a:avLst/>
          </a:prstGeom>
          <a:effectLst>
            <a:softEdge rad="203200"/>
          </a:effectLst>
        </p:spPr>
      </p:pic>
    </p:spTree>
    <p:extLst>
      <p:ext uri="{BB962C8B-B14F-4D97-AF65-F5344CB8AC3E}">
        <p14:creationId xmlns:p14="http://schemas.microsoft.com/office/powerpoint/2010/main" val="3548054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FA341C6-7DA8-49B9-A253-CE07A0AC17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92" t="29932" r="52704" b="27347"/>
          <a:stretch/>
        </p:blipFill>
        <p:spPr>
          <a:xfrm>
            <a:off x="4796500" y="394218"/>
            <a:ext cx="6997394" cy="6069564"/>
          </a:xfrm>
          <a:prstGeom prst="rect">
            <a:avLst/>
          </a:prstGeom>
        </p:spPr>
      </p:pic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1DCAC566-28B3-436F-955A-4A56D639F7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44" y="5803641"/>
            <a:ext cx="1596823" cy="87941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65551DD-CDC1-47C5-9E9C-DE2616EE8638}"/>
              </a:ext>
            </a:extLst>
          </p:cNvPr>
          <p:cNvSpPr txBox="1">
            <a:spLocks/>
          </p:cNvSpPr>
          <p:nvPr/>
        </p:nvSpPr>
        <p:spPr>
          <a:xfrm>
            <a:off x="491490" y="365125"/>
            <a:ext cx="3840085" cy="169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dirty="0">
                <a:latin typeface="Berlin Sans FB" panose="020E0602020502020306" pitchFamily="34" charset="0"/>
              </a:rPr>
              <a:t>Finding some things tricky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9FFD51-B807-42B3-9259-108FFACF934E}"/>
              </a:ext>
            </a:extLst>
          </p:cNvPr>
          <p:cNvSpPr txBox="1"/>
          <p:nvPr/>
        </p:nvSpPr>
        <p:spPr>
          <a:xfrm>
            <a:off x="398106" y="2057919"/>
            <a:ext cx="403020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altLang="en-US" sz="2400" dirty="0">
                <a:latin typeface="Berlin Sans FB" panose="020E0602020502020306" pitchFamily="34" charset="0"/>
              </a:rPr>
              <a:t>Having Down syndrome means that you can find things like speaking, remembering and understanding more difficult.</a:t>
            </a:r>
          </a:p>
          <a:p>
            <a:pPr marL="0" indent="-228600" algn="ctr" eaLnBrk="1" hangingPunct="1">
              <a:lnSpc>
                <a:spcPct val="90000"/>
              </a:lnSpc>
            </a:pPr>
            <a:endParaRPr lang="en-US" altLang="en-US" sz="2400" dirty="0">
              <a:latin typeface="Berlin Sans FB" panose="020E0602020502020306" pitchFamily="34" charset="0"/>
            </a:endParaRPr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altLang="en-US" sz="2400" dirty="0">
                <a:latin typeface="Berlin Sans FB" panose="020E0602020502020306" pitchFamily="34" charset="0"/>
              </a:rPr>
              <a:t>Children with Down syndrome will learn to read and write,  it might take them longer and be harder work for them.</a:t>
            </a:r>
          </a:p>
        </p:txBody>
      </p:sp>
    </p:spTree>
    <p:extLst>
      <p:ext uri="{BB962C8B-B14F-4D97-AF65-F5344CB8AC3E}">
        <p14:creationId xmlns:p14="http://schemas.microsoft.com/office/powerpoint/2010/main" val="7488741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0AB0A24-ADFB-4A3B-AC5F-B8C2AA8D1D99}"/>
              </a:ext>
            </a:extLst>
          </p:cNvPr>
          <p:cNvSpPr txBox="1"/>
          <p:nvPr/>
        </p:nvSpPr>
        <p:spPr>
          <a:xfrm>
            <a:off x="2743200" y="3429000"/>
            <a:ext cx="79823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hlinkClick r:id="rId2"/>
              </a:rPr>
              <a:t>Just Like You-Down Syndrome - YouTube</a:t>
            </a:r>
            <a:endParaRPr lang="en-GB" sz="3200" dirty="0"/>
          </a:p>
        </p:txBody>
      </p:sp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0262F280-5B10-47A3-9695-B0872B5BA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11" y="5299788"/>
            <a:ext cx="2206751" cy="121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2855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0562625-38C1-4B87-B52F-7DED13B22A43}"/>
              </a:ext>
            </a:extLst>
          </p:cNvPr>
          <p:cNvSpPr txBox="1"/>
          <p:nvPr/>
        </p:nvSpPr>
        <p:spPr>
          <a:xfrm>
            <a:off x="292768" y="464222"/>
            <a:ext cx="518160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Berlin Sans FB" panose="020E0602020502020306" pitchFamily="34" charset="0"/>
              </a:rPr>
              <a:t>Just like you </a:t>
            </a:r>
          </a:p>
          <a:p>
            <a:endParaRPr lang="en-US" sz="3600" dirty="0">
              <a:latin typeface="Berlin Sans FB" panose="020E0602020502020306" pitchFamily="34" charset="0"/>
            </a:endParaRPr>
          </a:p>
          <a:p>
            <a:r>
              <a:rPr lang="en-US" sz="2400" dirty="0">
                <a:latin typeface="Berlin Sans FB" panose="020E0602020502020306" pitchFamily="34" charset="0"/>
              </a:rPr>
              <a:t>They say that I have extra needs, </a:t>
            </a:r>
          </a:p>
          <a:p>
            <a:r>
              <a:rPr lang="en-US" sz="2400" dirty="0">
                <a:latin typeface="Berlin Sans FB" panose="020E0602020502020306" pitchFamily="34" charset="0"/>
              </a:rPr>
              <a:t>and while that’s partly true, </a:t>
            </a:r>
          </a:p>
          <a:p>
            <a:r>
              <a:rPr lang="en-US" sz="2400" dirty="0">
                <a:latin typeface="Berlin Sans FB" panose="020E0602020502020306" pitchFamily="34" charset="0"/>
              </a:rPr>
              <a:t>the needs that matter most to me </a:t>
            </a:r>
          </a:p>
          <a:p>
            <a:r>
              <a:rPr lang="en-US" sz="2400" dirty="0">
                <a:latin typeface="Berlin Sans FB" panose="020E0602020502020306" pitchFamily="34" charset="0"/>
              </a:rPr>
              <a:t>are the same ones you have too. </a:t>
            </a:r>
          </a:p>
          <a:p>
            <a:r>
              <a:rPr lang="en-US" sz="2400" dirty="0">
                <a:latin typeface="Berlin Sans FB" panose="020E0602020502020306" pitchFamily="34" charset="0"/>
              </a:rPr>
              <a:t>I need to be accepted. </a:t>
            </a:r>
          </a:p>
          <a:p>
            <a:r>
              <a:rPr lang="en-US" sz="2400" dirty="0">
                <a:latin typeface="Berlin Sans FB" panose="020E0602020502020306" pitchFamily="34" charset="0"/>
              </a:rPr>
              <a:t>I need friends that make me smile. </a:t>
            </a:r>
          </a:p>
          <a:p>
            <a:r>
              <a:rPr lang="en-US" sz="2400" dirty="0">
                <a:latin typeface="Berlin Sans FB" panose="020E0602020502020306" pitchFamily="34" charset="0"/>
              </a:rPr>
              <a:t>I need a chance to learn and grow, </a:t>
            </a:r>
          </a:p>
          <a:p>
            <a:r>
              <a:rPr lang="en-US" sz="2400" dirty="0">
                <a:latin typeface="Berlin Sans FB" panose="020E0602020502020306" pitchFamily="34" charset="0"/>
              </a:rPr>
              <a:t>feeling valued all the while. </a:t>
            </a:r>
          </a:p>
          <a:p>
            <a:r>
              <a:rPr lang="en-US" sz="2400" dirty="0">
                <a:latin typeface="Berlin Sans FB" panose="020E0602020502020306" pitchFamily="34" charset="0"/>
              </a:rPr>
              <a:t>Sure, I need some extra help </a:t>
            </a:r>
          </a:p>
          <a:p>
            <a:r>
              <a:rPr lang="en-US" sz="2400" dirty="0">
                <a:latin typeface="Berlin Sans FB" panose="020E0602020502020306" pitchFamily="34" charset="0"/>
              </a:rPr>
              <a:t>and just like you, some things I can’t do </a:t>
            </a:r>
          </a:p>
          <a:p>
            <a:r>
              <a:rPr lang="en-US" sz="2400" dirty="0">
                <a:latin typeface="Berlin Sans FB" panose="020E0602020502020306" pitchFamily="34" charset="0"/>
              </a:rPr>
              <a:t>but I hope you’ll see beyond all that </a:t>
            </a:r>
          </a:p>
          <a:p>
            <a:r>
              <a:rPr lang="en-US" sz="2400" dirty="0">
                <a:latin typeface="Berlin Sans FB" panose="020E0602020502020306" pitchFamily="34" charset="0"/>
              </a:rPr>
              <a:t>INSIDE I AM JUST LIKE YOU….. </a:t>
            </a:r>
            <a:endParaRPr lang="en-GB" sz="2400" dirty="0">
              <a:latin typeface="Berlin Sans FB" panose="020E0602020502020306" pitchFamily="34" charset="0"/>
            </a:endParaRPr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E02372B-6735-41BC-B410-C662481490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91" t="26140" r="79967" b="54912"/>
          <a:stretch/>
        </p:blipFill>
        <p:spPr>
          <a:xfrm>
            <a:off x="5840128" y="445169"/>
            <a:ext cx="3777916" cy="3400124"/>
          </a:xfrm>
          <a:prstGeom prst="rect">
            <a:avLst/>
          </a:prstGeom>
          <a:effectLst>
            <a:softEdge rad="292100"/>
          </a:effectLst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8FDA917-46E0-444D-809D-CEC2AFA4B1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29" t="46140" r="69112" b="35088"/>
          <a:stretch/>
        </p:blipFill>
        <p:spPr>
          <a:xfrm>
            <a:off x="8217567" y="2887578"/>
            <a:ext cx="3525253" cy="3525253"/>
          </a:xfrm>
          <a:prstGeom prst="rect">
            <a:avLst/>
          </a:prstGeom>
          <a:effectLst>
            <a:softEdge rad="368300"/>
          </a:effectLst>
        </p:spPr>
      </p:pic>
      <p:pic>
        <p:nvPicPr>
          <p:cNvPr id="9" name="Picture 8" descr="Logo&#10;&#10;Description automatically generated with medium confidence">
            <a:extLst>
              <a:ext uri="{FF2B5EF4-FFF2-40B4-BE49-F238E27FC236}">
                <a16:creationId xmlns:a16="http://schemas.microsoft.com/office/drawing/2014/main" id="{9CBC67F6-7FC1-40A2-905C-9B3ECECE8A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044" y="5507368"/>
            <a:ext cx="2139597" cy="117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9225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286F03E-DA22-44B9-A65D-EF5A7EA53CB1}"/>
              </a:ext>
            </a:extLst>
          </p:cNvPr>
          <p:cNvSpPr txBox="1"/>
          <p:nvPr/>
        </p:nvSpPr>
        <p:spPr>
          <a:xfrm>
            <a:off x="4419099" y="3059667"/>
            <a:ext cx="33538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https://youtu.be/SKku4RAWa4M</a:t>
            </a:r>
            <a:endParaRPr lang="en-GB" dirty="0"/>
          </a:p>
          <a:p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EC1985-CC7A-4EB8-A21D-7946B3185074}"/>
              </a:ext>
            </a:extLst>
          </p:cNvPr>
          <p:cNvSpPr txBox="1"/>
          <p:nvPr/>
        </p:nvSpPr>
        <p:spPr>
          <a:xfrm>
            <a:off x="1949115" y="1608039"/>
            <a:ext cx="89635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b="0" i="0" dirty="0">
                <a:effectLst/>
                <a:latin typeface="Berlin Sans FB" panose="020E0602020502020306" pitchFamily="34" charset="0"/>
              </a:rPr>
              <a:t>THE HIRING CHAIN performed by STING </a:t>
            </a:r>
          </a:p>
        </p:txBody>
      </p:sp>
      <p:pic>
        <p:nvPicPr>
          <p:cNvPr id="11" name="Picture 10" descr="Logo&#10;&#10;Description automatically generated with medium confidence">
            <a:extLst>
              <a:ext uri="{FF2B5EF4-FFF2-40B4-BE49-F238E27FC236}">
                <a16:creationId xmlns:a16="http://schemas.microsoft.com/office/drawing/2014/main" id="{B65861B6-66F8-4BDB-BC54-B2613EC9F6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87" y="5985508"/>
            <a:ext cx="1180097" cy="64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1854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391159A-3DE0-40B1-B7B0-BB7B6F1BBDBA}"/>
              </a:ext>
            </a:extLst>
          </p:cNvPr>
          <p:cNvSpPr txBox="1"/>
          <p:nvPr/>
        </p:nvSpPr>
        <p:spPr>
          <a:xfrm>
            <a:off x="1994708" y="3797806"/>
            <a:ext cx="110028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>
                <a:latin typeface="Berlin Sans FB" panose="020E0602020502020306" pitchFamily="34" charset="0"/>
              </a:rPr>
              <a:t>Reflection - </a:t>
            </a:r>
            <a:r>
              <a:rPr lang="en-US" sz="3600" dirty="0">
                <a:latin typeface="Berlin Sans FB" panose="020E0602020502020306" pitchFamily="34" charset="0"/>
              </a:rPr>
              <a:t>More alike then different </a:t>
            </a:r>
            <a:endParaRPr lang="en-GB" sz="3600" dirty="0">
              <a:latin typeface="Berlin Sans FB" panose="020E0602020502020306" pitchFamily="34" charset="0"/>
            </a:endParaRPr>
          </a:p>
        </p:txBody>
      </p:sp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32F8F8EC-C9EE-4718-8409-AF82338614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28" y="5508226"/>
            <a:ext cx="1737706" cy="9569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01B2E7-C6C2-4D0B-8316-C70E42694FD0}"/>
              </a:ext>
            </a:extLst>
          </p:cNvPr>
          <p:cNvSpPr txBox="1"/>
          <p:nvPr/>
        </p:nvSpPr>
        <p:spPr>
          <a:xfrm>
            <a:off x="2177934" y="4721136"/>
            <a:ext cx="918519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Berlin Sans FB" panose="020E0602020502020306" pitchFamily="34" charset="0"/>
              </a:rPr>
              <a:t>Are you the same as the person next to you?</a:t>
            </a:r>
          </a:p>
          <a:p>
            <a:pPr marL="114300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Berlin Sans FB" panose="020E0602020502020306" pitchFamily="34" charset="0"/>
              </a:rPr>
              <a:t>Everyone in this room is different from each other</a:t>
            </a:r>
          </a:p>
          <a:p>
            <a:pPr marL="114300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Berlin Sans FB" panose="020E0602020502020306" pitchFamily="34" charset="0"/>
              </a:rPr>
              <a:t>Everyone in the world is different from each other</a:t>
            </a:r>
          </a:p>
          <a:p>
            <a:pPr marL="114300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Berlin Sans FB" panose="020E0602020502020306" pitchFamily="34" charset="0"/>
              </a:rPr>
              <a:t>When a person has Down syndrome, it is just one small part of who they are</a:t>
            </a:r>
          </a:p>
          <a:p>
            <a:pPr marL="114300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Berlin Sans FB" panose="020E0602020502020306" pitchFamily="34" charset="0"/>
              </a:rPr>
              <a:t>Being a good friend to someone else is the same no matter who they are.</a:t>
            </a:r>
          </a:p>
        </p:txBody>
      </p:sp>
      <p:pic>
        <p:nvPicPr>
          <p:cNvPr id="7" name="Picture 6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4F492519-76BA-4A58-A8C5-D85A24A79B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21" t="28449" r="53929" b="49936"/>
          <a:stretch/>
        </p:blipFill>
        <p:spPr>
          <a:xfrm>
            <a:off x="855615" y="0"/>
            <a:ext cx="10476411" cy="377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4232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B3542A-EA4E-4009-BDE2-A4F5C552B5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" y="-1883172"/>
            <a:ext cx="12376881" cy="8741172"/>
          </a:xfrm>
          <a:prstGeom prst="rect">
            <a:avLst/>
          </a:prstGeom>
        </p:spPr>
      </p:pic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7D750927-BDC7-46C8-9D1C-06DC8827E2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5016500"/>
            <a:ext cx="2721143" cy="1498600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7FC79566-1AC2-4EA1-97E4-CAC1FE7BA4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200" y="5016500"/>
            <a:ext cx="3124200" cy="2082800"/>
          </a:xfrm>
          <a:prstGeom prst="rect">
            <a:avLst/>
          </a:prstGeom>
        </p:spPr>
      </p:pic>
      <p:pic>
        <p:nvPicPr>
          <p:cNvPr id="2050" name="WordPictureWatermark1">
            <a:extLst>
              <a:ext uri="{FF2B5EF4-FFF2-40B4-BE49-F238E27FC236}">
                <a16:creationId xmlns:a16="http://schemas.microsoft.com/office/drawing/2014/main" id="{81611C1C-3216-46A5-BB85-C12DA5015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9" t="91721" r="24295"/>
          <a:stretch>
            <a:fillRect/>
          </a:stretch>
        </p:blipFill>
        <p:spPr bwMode="auto">
          <a:xfrm>
            <a:off x="4125912" y="5880100"/>
            <a:ext cx="3940175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7068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5C16F910-30FD-4939-997E-898D5ECC45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60" t="27403" r="57341" b="25724"/>
          <a:stretch/>
        </p:blipFill>
        <p:spPr>
          <a:xfrm>
            <a:off x="1549400" y="10951"/>
            <a:ext cx="9296400" cy="68470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E3A5E0-0CD4-414E-855D-85CB751EFC13}"/>
              </a:ext>
            </a:extLst>
          </p:cNvPr>
          <p:cNvSpPr txBox="1"/>
          <p:nvPr/>
        </p:nvSpPr>
        <p:spPr>
          <a:xfrm>
            <a:off x="3706368" y="5419344"/>
            <a:ext cx="504139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Berlin Sans FB" panose="020E0602020502020306" pitchFamily="34" charset="0"/>
              </a:rPr>
              <a:t>Celebrating Down syndrome!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84A92A-2FF2-4206-B0AA-82312CF8FACE}"/>
              </a:ext>
            </a:extLst>
          </p:cNvPr>
          <p:cNvSpPr txBox="1"/>
          <p:nvPr/>
        </p:nvSpPr>
        <p:spPr>
          <a:xfrm>
            <a:off x="1549400" y="60512"/>
            <a:ext cx="3270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Berlin Sans FB" panose="020E0602020502020306" pitchFamily="34" charset="0"/>
              </a:rPr>
              <a:t>Primary Assembly Presentation </a:t>
            </a:r>
          </a:p>
        </p:txBody>
      </p:sp>
    </p:spTree>
    <p:extLst>
      <p:ext uri="{BB962C8B-B14F-4D97-AF65-F5344CB8AC3E}">
        <p14:creationId xmlns:p14="http://schemas.microsoft.com/office/powerpoint/2010/main" val="20666542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6242026-352C-4853-B1D5-C96CE87CEF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28" t="40381" r="52429" b="34476"/>
          <a:stretch/>
        </p:blipFill>
        <p:spPr>
          <a:xfrm>
            <a:off x="1699058" y="2704012"/>
            <a:ext cx="8793882" cy="36967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3F2496-784F-4620-84BB-E48FAFF48EE3}"/>
              </a:ext>
            </a:extLst>
          </p:cNvPr>
          <p:cNvSpPr txBox="1"/>
          <p:nvPr/>
        </p:nvSpPr>
        <p:spPr>
          <a:xfrm>
            <a:off x="250370" y="251997"/>
            <a:ext cx="1169125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dirty="0">
                <a:latin typeface="Berlin Sans FB" panose="020E0602020502020306" pitchFamily="34" charset="0"/>
              </a:rPr>
              <a:t>Imagine how strange it would be if you came to school one morning and everyone looked exactly the same – like robots or </a:t>
            </a:r>
            <a:r>
              <a:rPr lang="en-GB" altLang="en-US" sz="3600" dirty="0" err="1">
                <a:latin typeface="Berlin Sans FB" panose="020E0602020502020306" pitchFamily="34" charset="0"/>
              </a:rPr>
              <a:t>Enderman</a:t>
            </a:r>
            <a:r>
              <a:rPr lang="en-GB" altLang="en-US" sz="3600" dirty="0">
                <a:latin typeface="Berlin Sans FB" panose="020E0602020502020306" pitchFamily="34" charset="0"/>
              </a:rPr>
              <a:t> from ‘Minecraft’.  You wouldn’t be able to tell who your friends were and who was your teacher.</a:t>
            </a:r>
          </a:p>
        </p:txBody>
      </p:sp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EC572DBF-EE88-4FAA-AA48-30273B8020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70" y="5707932"/>
            <a:ext cx="1630708" cy="89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0621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C1A8E35-9A5A-4B67-94DB-23366C21EB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36" t="38667" r="57357" b="29905"/>
          <a:stretch/>
        </p:blipFill>
        <p:spPr>
          <a:xfrm>
            <a:off x="3640419" y="2677887"/>
            <a:ext cx="4911161" cy="3840480"/>
          </a:xfrm>
          <a:prstGeom prst="rect">
            <a:avLst/>
          </a:prstGeom>
          <a:effectLst>
            <a:softEdge rad="2667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FBB60A-B46E-493B-B5D3-60BD0BB706D7}"/>
              </a:ext>
            </a:extLst>
          </p:cNvPr>
          <p:cNvSpPr txBox="1"/>
          <p:nvPr/>
        </p:nvSpPr>
        <p:spPr>
          <a:xfrm>
            <a:off x="523874" y="339633"/>
            <a:ext cx="1114425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altLang="en-US" sz="3600" dirty="0">
                <a:latin typeface="Berlin Sans FB" panose="020E0602020502020306" pitchFamily="34" charset="0"/>
              </a:rPr>
              <a:t>Luckily, each one of us is different; </a:t>
            </a:r>
          </a:p>
          <a:p>
            <a:pPr algn="ctr"/>
            <a:r>
              <a:rPr lang="en-GB" altLang="en-US" sz="3600" dirty="0">
                <a:latin typeface="Berlin Sans FB" panose="020E0602020502020306" pitchFamily="34" charset="0"/>
              </a:rPr>
              <a:t>we are unique, even if we look a little like a brother or sister, or share likes and dislikes with our friends.</a:t>
            </a:r>
            <a:endParaRPr lang="en-GB" sz="3600" dirty="0">
              <a:latin typeface="Berlin Sans FB" panose="020E0602020502020306" pitchFamily="34" charset="0"/>
            </a:endParaRPr>
          </a:p>
        </p:txBody>
      </p:sp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904C43E3-DE81-40FF-A566-3FC3B0CF6F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5574150"/>
            <a:ext cx="1714500" cy="94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1842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21BB8-0DD1-45B3-AC54-04AB790CB113}"/>
              </a:ext>
            </a:extLst>
          </p:cNvPr>
          <p:cNvSpPr txBox="1">
            <a:spLocks/>
          </p:cNvSpPr>
          <p:nvPr/>
        </p:nvSpPr>
        <p:spPr>
          <a:xfrm>
            <a:off x="179512" y="274638"/>
            <a:ext cx="11783888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dirty="0">
                <a:latin typeface="Berlin Sans FB" panose="020E0602020502020306" pitchFamily="34" charset="0"/>
              </a:rPr>
              <a:t>How we celebrate Down Syndrome Awareness</a:t>
            </a:r>
            <a:endParaRPr lang="en-GB" altLang="en-US" dirty="0">
              <a:latin typeface="Berlin Sans FB" panose="020E0602020502020306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A6655C-E6EF-43AF-8604-B3B97324B353}"/>
              </a:ext>
            </a:extLst>
          </p:cNvPr>
          <p:cNvSpPr txBox="1"/>
          <p:nvPr/>
        </p:nvSpPr>
        <p:spPr>
          <a:xfrm>
            <a:off x="204056" y="1195527"/>
            <a:ext cx="11783888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200" dirty="0">
                <a:latin typeface="Berlin Sans FB" panose="020E0602020502020306" pitchFamily="34" charset="0"/>
              </a:rPr>
              <a:t>World Down Syndrome Day (WDSD) is held on the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200" dirty="0">
                <a:latin typeface="Berlin Sans FB" panose="020E0602020502020306" pitchFamily="34" charset="0"/>
              </a:rPr>
              <a:t>21</a:t>
            </a:r>
            <a:r>
              <a:rPr lang="en-GB" altLang="en-US" sz="3200" baseline="30000" dirty="0">
                <a:latin typeface="Berlin Sans FB" panose="020E0602020502020306" pitchFamily="34" charset="0"/>
              </a:rPr>
              <a:t>st</a:t>
            </a:r>
            <a:r>
              <a:rPr lang="en-GB" altLang="en-US" sz="3200" dirty="0">
                <a:latin typeface="Berlin Sans FB" panose="020E0602020502020306" pitchFamily="34" charset="0"/>
              </a:rPr>
              <a:t> March every year.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200" dirty="0">
                <a:latin typeface="Berlin Sans FB" panose="020E0602020502020306" pitchFamily="34" charset="0"/>
              </a:rPr>
              <a:t>And October is Down syndrome Awareness month.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3200" dirty="0">
              <a:latin typeface="Berlin Sans FB" panose="020E0602020502020306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sz="3200" dirty="0">
                <a:latin typeface="Berlin Sans FB" panose="020E0602020502020306" pitchFamily="34" charset="0"/>
              </a:rPr>
              <a:t>People all over the world take part doing fun activities and we are taking part too with Dress Up for Down Syndrome!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sz="3200" dirty="0">
                <a:latin typeface="Berlin Sans FB" panose="020E0602020502020306" pitchFamily="34" charset="0"/>
              </a:rPr>
              <a:t> </a:t>
            </a:r>
            <a:endParaRPr lang="en-GB" altLang="en-US" sz="3200" dirty="0">
              <a:latin typeface="Berlin Sans FB" panose="020E0602020502020306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200" dirty="0">
                <a:latin typeface="Berlin Sans FB" panose="020E0602020502020306" pitchFamily="34" charset="0"/>
              </a:rPr>
              <a:t>It gives us the opportunity to learn about Down syndrome and how to make sure we include people with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200" dirty="0">
                <a:latin typeface="Berlin Sans FB" panose="020E0602020502020306" pitchFamily="34" charset="0"/>
              </a:rPr>
              <a:t>Down syndrome.</a:t>
            </a:r>
          </a:p>
        </p:txBody>
      </p:sp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57EF8E49-0F4F-4BEA-93C9-BEA0BA8D03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56" y="5257800"/>
            <a:ext cx="2579894" cy="1420811"/>
          </a:xfrm>
          <a:prstGeom prst="rect">
            <a:avLst/>
          </a:prstGeom>
        </p:spPr>
      </p:pic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EEE51F03-621A-4F18-906C-74E782C732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448" y="4885274"/>
            <a:ext cx="3179334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1521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4AB590F5-DF28-4FA0-B0E3-CA0D48DB03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87" t="21481" r="51667" b="32778"/>
          <a:stretch/>
        </p:blipFill>
        <p:spPr>
          <a:xfrm>
            <a:off x="6096000" y="298450"/>
            <a:ext cx="5754128" cy="6261100"/>
          </a:xfrm>
          <a:prstGeom prst="rect">
            <a:avLst/>
          </a:prstGeom>
          <a:effectLst>
            <a:softEdge rad="698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A1214B-B90C-4210-90C8-8D7927704E66}"/>
              </a:ext>
            </a:extLst>
          </p:cNvPr>
          <p:cNvSpPr txBox="1"/>
          <p:nvPr/>
        </p:nvSpPr>
        <p:spPr>
          <a:xfrm>
            <a:off x="469900" y="603935"/>
            <a:ext cx="50292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latin typeface="Berlin Sans FB" panose="020E0602020502020306" pitchFamily="34" charset="0"/>
              </a:rPr>
              <a:t>What is Down syndrome? </a:t>
            </a:r>
          </a:p>
          <a:p>
            <a:pPr algn="ctr"/>
            <a:endParaRPr lang="en-US" sz="3600" dirty="0">
              <a:latin typeface="Berlin Sans FB" panose="020E0602020502020306" pitchFamily="34" charset="0"/>
            </a:endParaRPr>
          </a:p>
          <a:p>
            <a:pPr algn="ctr"/>
            <a:endParaRPr lang="en-US" sz="3600" dirty="0">
              <a:latin typeface="Berlin Sans FB" panose="020E0602020502020306" pitchFamily="34" charset="0"/>
            </a:endParaRPr>
          </a:p>
          <a:p>
            <a:pPr algn="ctr"/>
            <a:r>
              <a:rPr lang="en-US" sz="3600" dirty="0">
                <a:latin typeface="Berlin Sans FB" panose="020E0602020502020306" pitchFamily="34" charset="0"/>
              </a:rPr>
              <a:t>Babies are born with Down syndrome and will always have it.</a:t>
            </a:r>
            <a:endParaRPr lang="en-GB" sz="3600" dirty="0">
              <a:latin typeface="Berlin Sans FB" panose="020E0602020502020306" pitchFamily="34" charset="0"/>
            </a:endParaRPr>
          </a:p>
        </p:txBody>
      </p:sp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A7BD1D15-657E-4167-98B0-060FD6E814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72" y="5784850"/>
            <a:ext cx="1406692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7666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78EC1B1B-1133-4971-8029-1AD695F584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479" t="32777" r="52292" b="24445"/>
          <a:stretch/>
        </p:blipFill>
        <p:spPr>
          <a:xfrm>
            <a:off x="5816600" y="279399"/>
            <a:ext cx="6019800" cy="6235757"/>
          </a:xfrm>
          <a:prstGeom prst="rect">
            <a:avLst/>
          </a:prstGeom>
          <a:effectLst>
            <a:softEdge rad="9144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378390-18B5-4E78-B457-78F171CB48AC}"/>
              </a:ext>
            </a:extLst>
          </p:cNvPr>
          <p:cNvSpPr txBox="1"/>
          <p:nvPr/>
        </p:nvSpPr>
        <p:spPr>
          <a:xfrm>
            <a:off x="355600" y="1606812"/>
            <a:ext cx="54610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Berlin Sans FB" panose="020E0602020502020306" pitchFamily="34" charset="0"/>
              </a:rPr>
              <a:t>Down syndrome is not an illness.</a:t>
            </a:r>
          </a:p>
          <a:p>
            <a:pPr algn="ctr"/>
            <a:endParaRPr lang="en-US" sz="3600" dirty="0">
              <a:latin typeface="Berlin Sans FB" panose="020E0602020502020306" pitchFamily="34" charset="0"/>
            </a:endParaRPr>
          </a:p>
          <a:p>
            <a:pPr algn="ctr"/>
            <a:r>
              <a:rPr lang="en-US" sz="3600" dirty="0">
                <a:latin typeface="Berlin Sans FB" panose="020E0602020502020306" pitchFamily="34" charset="0"/>
              </a:rPr>
              <a:t>You cannot catch it like a cold. </a:t>
            </a:r>
            <a:endParaRPr lang="en-GB" sz="3600" dirty="0">
              <a:latin typeface="Berlin Sans FB" panose="020E0602020502020306" pitchFamily="34" charset="0"/>
            </a:endParaRPr>
          </a:p>
        </p:txBody>
      </p:sp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BAD50088-01C7-4DAF-9CC2-517A4595C9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5570146"/>
            <a:ext cx="2054686" cy="113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1210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7CD5F60-910D-400B-9AC9-A3385627D42A}"/>
              </a:ext>
            </a:extLst>
          </p:cNvPr>
          <p:cNvSpPr txBox="1"/>
          <p:nvPr/>
        </p:nvSpPr>
        <p:spPr>
          <a:xfrm>
            <a:off x="96126" y="1292730"/>
            <a:ext cx="519715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Berlin Sans FB" panose="020E0602020502020306" pitchFamily="34" charset="0"/>
              </a:rPr>
              <a:t>Children with Down syndrome share some physical characteristics...</a:t>
            </a:r>
          </a:p>
          <a:p>
            <a:endParaRPr lang="en-US" sz="3600" dirty="0">
              <a:latin typeface="Berlin Sans FB" panose="020E0602020502020306" pitchFamily="34" charset="0"/>
            </a:endParaRPr>
          </a:p>
          <a:p>
            <a:pPr algn="ctr"/>
            <a:r>
              <a:rPr lang="en-US" sz="3600" dirty="0">
                <a:latin typeface="Berlin Sans FB" panose="020E0602020502020306" pitchFamily="34" charset="0"/>
              </a:rPr>
              <a:t>but look more like their families than each other. </a:t>
            </a:r>
            <a:endParaRPr lang="en-GB" sz="3600" dirty="0">
              <a:latin typeface="Berlin Sans FB" panose="020E0602020502020306" pitchFamily="34" charset="0"/>
            </a:endParaRPr>
          </a:p>
        </p:txBody>
      </p:sp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A41F9EC7-30C9-4565-B7F3-0B6E390136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05" y="5657928"/>
            <a:ext cx="1639077" cy="902680"/>
          </a:xfrm>
          <a:prstGeom prst="rect">
            <a:avLst/>
          </a:prstGeom>
        </p:spPr>
      </p:pic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79C07D1-02C4-4014-BA60-AC0551A003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768" t="33598" r="69494" b="51389"/>
          <a:stretch/>
        </p:blipFill>
        <p:spPr>
          <a:xfrm>
            <a:off x="5504340" y="-138334"/>
            <a:ext cx="2876475" cy="3139224"/>
          </a:xfrm>
          <a:prstGeom prst="rect">
            <a:avLst/>
          </a:prstGeom>
          <a:effectLst>
            <a:softEdge rad="482600"/>
          </a:effectLst>
        </p:spPr>
      </p:pic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23E0FBF-E820-4B3F-9A71-B1F8BD0864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061" t="30748" r="51378" b="47755"/>
          <a:stretch/>
        </p:blipFill>
        <p:spPr>
          <a:xfrm>
            <a:off x="8380815" y="409191"/>
            <a:ext cx="3811185" cy="2961478"/>
          </a:xfrm>
          <a:prstGeom prst="rect">
            <a:avLst/>
          </a:prstGeom>
          <a:effectLst>
            <a:softEdge rad="266700"/>
          </a:effectLst>
        </p:spPr>
      </p:pic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654EB9E-DB2C-49BA-B1FD-25AFD8AEE7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82" t="51521" r="64399" b="30651"/>
          <a:stretch/>
        </p:blipFill>
        <p:spPr>
          <a:xfrm>
            <a:off x="5082215" y="2792610"/>
            <a:ext cx="3431125" cy="2961478"/>
          </a:xfrm>
          <a:prstGeom prst="rect">
            <a:avLst/>
          </a:prstGeom>
          <a:effectLst>
            <a:softEdge rad="241300"/>
          </a:effectLst>
        </p:spPr>
      </p:pic>
      <p:pic>
        <p:nvPicPr>
          <p:cNvPr id="12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4E98963-A7CF-443A-A2C3-FEF04B1EB9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123" t="61548" r="51377" b="21088"/>
          <a:stretch/>
        </p:blipFill>
        <p:spPr>
          <a:xfrm>
            <a:off x="8446976" y="3669248"/>
            <a:ext cx="3495819" cy="2731551"/>
          </a:xfrm>
          <a:prstGeom prst="rect">
            <a:avLst/>
          </a:prstGeom>
          <a:effectLst>
            <a:softEdge rad="292100"/>
          </a:effectLst>
        </p:spPr>
      </p:pic>
    </p:spTree>
    <p:extLst>
      <p:ext uri="{BB962C8B-B14F-4D97-AF65-F5344CB8AC3E}">
        <p14:creationId xmlns:p14="http://schemas.microsoft.com/office/powerpoint/2010/main" val="715201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1F14677-13E1-4067-B309-47ECB1558F7B}"/>
              </a:ext>
            </a:extLst>
          </p:cNvPr>
          <p:cNvSpPr txBox="1">
            <a:spLocks/>
          </p:cNvSpPr>
          <p:nvPr/>
        </p:nvSpPr>
        <p:spPr>
          <a:xfrm>
            <a:off x="6553200" y="1026468"/>
            <a:ext cx="4849043" cy="27749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altLang="en-US" sz="3600" dirty="0">
                <a:latin typeface="Berlin Sans FB" panose="020E0602020502020306" pitchFamily="34" charset="0"/>
              </a:rPr>
              <a:t>There are people with  Down syndrome all over the world.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altLang="en-US" dirty="0">
              <a:solidFill>
                <a:srgbClr val="7030A0"/>
              </a:solidFill>
              <a:latin typeface="SassoonPrimaryInfant"/>
            </a:endParaRPr>
          </a:p>
        </p:txBody>
      </p:sp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21D89A42-70C3-4CA7-BBE0-A312E75DD2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2901" y="5739506"/>
            <a:ext cx="1666059" cy="917540"/>
          </a:xfrm>
          <a:prstGeom prst="rect">
            <a:avLst/>
          </a:prstGeom>
        </p:spPr>
      </p:pic>
      <p:pic>
        <p:nvPicPr>
          <p:cNvPr id="8" name="Picture 7" descr="A baby in a sink&#10;&#10;Description automatically generated with medium confidence">
            <a:extLst>
              <a:ext uri="{FF2B5EF4-FFF2-40B4-BE49-F238E27FC236}">
                <a16:creationId xmlns:a16="http://schemas.microsoft.com/office/drawing/2014/main" id="{696D7B20-6316-41A2-AE42-89E7062637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7" t="13714" b="31048"/>
          <a:stretch/>
        </p:blipFill>
        <p:spPr>
          <a:xfrm>
            <a:off x="248194" y="200954"/>
            <a:ext cx="3081464" cy="3788228"/>
          </a:xfrm>
          <a:prstGeom prst="rect">
            <a:avLst/>
          </a:prstGeom>
          <a:effectLst>
            <a:softEdge rad="368300"/>
          </a:effectLst>
        </p:spPr>
      </p:pic>
      <p:pic>
        <p:nvPicPr>
          <p:cNvPr id="12" name="Picture 11" descr="A picture containing wooden&#10;&#10;Description automatically generated">
            <a:extLst>
              <a:ext uri="{FF2B5EF4-FFF2-40B4-BE49-F238E27FC236}">
                <a16:creationId xmlns:a16="http://schemas.microsoft.com/office/drawing/2014/main" id="{EFC18E20-9CF3-4434-9B88-A8D7711455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453"/>
          <a:stretch/>
        </p:blipFill>
        <p:spPr>
          <a:xfrm>
            <a:off x="3183248" y="-148032"/>
            <a:ext cx="3171825" cy="4015196"/>
          </a:xfrm>
          <a:prstGeom prst="rect">
            <a:avLst/>
          </a:prstGeom>
          <a:effectLst>
            <a:softEdge rad="711200"/>
          </a:effectLst>
        </p:spPr>
      </p:pic>
      <p:pic>
        <p:nvPicPr>
          <p:cNvPr id="14" name="Picture 13" descr="A picture containing person, child, indoor, little&#10;&#10;Description automatically generated">
            <a:extLst>
              <a:ext uri="{FF2B5EF4-FFF2-40B4-BE49-F238E27FC236}">
                <a16:creationId xmlns:a16="http://schemas.microsoft.com/office/drawing/2014/main" id="{ED9CBD97-BD69-4228-A86C-678028D0D6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963" y="3518177"/>
            <a:ext cx="3571486" cy="2846242"/>
          </a:xfrm>
          <a:prstGeom prst="rect">
            <a:avLst/>
          </a:prstGeom>
          <a:effectLst>
            <a:softEdge rad="241300"/>
          </a:effectLst>
        </p:spPr>
      </p:pic>
      <p:pic>
        <p:nvPicPr>
          <p:cNvPr id="3" name="Picture 2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D0B41CFB-B78D-4A2D-8287-3B8A7AB41E0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197" t="26210" r="50142" b="24216"/>
          <a:stretch/>
        </p:blipFill>
        <p:spPr>
          <a:xfrm>
            <a:off x="248194" y="3518177"/>
            <a:ext cx="1990715" cy="2974675"/>
          </a:xfrm>
          <a:prstGeom prst="rect">
            <a:avLst/>
          </a:prstGeom>
          <a:effectLst>
            <a:softEdge rad="355600"/>
          </a:effectLst>
        </p:spPr>
      </p:pic>
      <p:pic>
        <p:nvPicPr>
          <p:cNvPr id="10" name="Picture 9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E3125218-C646-4859-984F-4B1796D1E5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726" y="3429000"/>
            <a:ext cx="3965221" cy="3023481"/>
          </a:xfrm>
          <a:prstGeom prst="rect">
            <a:avLst/>
          </a:prstGeom>
          <a:effectLst>
            <a:softEdge rad="368300"/>
          </a:effectLst>
        </p:spPr>
      </p:pic>
    </p:spTree>
    <p:extLst>
      <p:ext uri="{BB962C8B-B14F-4D97-AF65-F5344CB8AC3E}">
        <p14:creationId xmlns:p14="http://schemas.microsoft.com/office/powerpoint/2010/main" val="3520515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1636</TotalTime>
  <Words>717</Words>
  <Application>Microsoft Office PowerPoint</Application>
  <PresentationFormat>Widescreen</PresentationFormat>
  <Paragraphs>85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Berlin Sans FB</vt:lpstr>
      <vt:lpstr>Calibri</vt:lpstr>
      <vt:lpstr>Calibri Light</vt:lpstr>
      <vt:lpstr>SassoonPrimaryInfant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 Filer</dc:creator>
  <cp:lastModifiedBy>Ali Filer</cp:lastModifiedBy>
  <cp:revision>4</cp:revision>
  <dcterms:created xsi:type="dcterms:W3CDTF">2021-08-18T09:43:56Z</dcterms:created>
  <dcterms:modified xsi:type="dcterms:W3CDTF">2021-09-11T14:19:04Z</dcterms:modified>
</cp:coreProperties>
</file>